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70" r:id="rId15"/>
    <p:sldId id="272"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C64DA2-BD06-431B-9ACB-A29F289516EB}"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83D6482-2A2A-44F7-94EB-17C561AACAA9}">
      <dgm:prSet/>
      <dgm:spPr/>
      <dgm:t>
        <a:bodyPr/>
        <a:lstStyle/>
        <a:p>
          <a:r>
            <a:rPr lang="en-GB" b="0" i="0"/>
            <a:t>Physics is a “facilitating subject”, meaning that it’s highly regarded whatever degree or career path you choose. It’s considered important for many science and engineering courses, so it keeps a lot of doors open for you. </a:t>
          </a:r>
          <a:endParaRPr lang="en-US"/>
        </a:p>
      </dgm:t>
    </dgm:pt>
    <dgm:pt modelId="{29B192EA-764E-4C7C-BA4B-293539BFA76C}" type="parTrans" cxnId="{D0E1341D-7DB1-43F3-8CC9-92D9C57A2E39}">
      <dgm:prSet/>
      <dgm:spPr/>
      <dgm:t>
        <a:bodyPr/>
        <a:lstStyle/>
        <a:p>
          <a:endParaRPr lang="en-US"/>
        </a:p>
      </dgm:t>
    </dgm:pt>
    <dgm:pt modelId="{398CD6FC-C409-43CC-A773-85E10ACFE292}" type="sibTrans" cxnId="{D0E1341D-7DB1-43F3-8CC9-92D9C57A2E39}">
      <dgm:prSet/>
      <dgm:spPr/>
      <dgm:t>
        <a:bodyPr/>
        <a:lstStyle/>
        <a:p>
          <a:endParaRPr lang="en-US"/>
        </a:p>
      </dgm:t>
    </dgm:pt>
    <dgm:pt modelId="{8993F8DA-8F76-4292-AA4E-142B804A543D}">
      <dgm:prSet/>
      <dgm:spPr/>
      <dgm:t>
        <a:bodyPr/>
        <a:lstStyle/>
        <a:p>
          <a:r>
            <a:rPr lang="en-GB" b="0" i="0"/>
            <a:t>Physics opens these doors because of the skills and ways of thinking it teaches you. You’ll pick up mathematical and analytical techniques that are valued in a huge range of careers. You’ll become a critical and creative thinker, and a problem solver.</a:t>
          </a:r>
          <a:endParaRPr lang="en-US"/>
        </a:p>
      </dgm:t>
    </dgm:pt>
    <dgm:pt modelId="{A345E0A3-097B-47B5-9862-B8BADF67486D}" type="parTrans" cxnId="{D684C815-C2A3-4F7B-A66F-3F78355AF908}">
      <dgm:prSet/>
      <dgm:spPr/>
      <dgm:t>
        <a:bodyPr/>
        <a:lstStyle/>
        <a:p>
          <a:endParaRPr lang="en-US"/>
        </a:p>
      </dgm:t>
    </dgm:pt>
    <dgm:pt modelId="{7B6BDA1D-15A0-4E8B-AED9-2469D01DD606}" type="sibTrans" cxnId="{D684C815-C2A3-4F7B-A66F-3F78355AF908}">
      <dgm:prSet/>
      <dgm:spPr/>
      <dgm:t>
        <a:bodyPr/>
        <a:lstStyle/>
        <a:p>
          <a:endParaRPr lang="en-US"/>
        </a:p>
      </dgm:t>
    </dgm:pt>
    <dgm:pt modelId="{75A06A25-BC3D-4D8F-92A2-128E00413EBD}" type="pres">
      <dgm:prSet presAssocID="{80C64DA2-BD06-431B-9ACB-A29F289516EB}" presName="root" presStyleCnt="0">
        <dgm:presLayoutVars>
          <dgm:dir/>
          <dgm:resizeHandles val="exact"/>
        </dgm:presLayoutVars>
      </dgm:prSet>
      <dgm:spPr/>
    </dgm:pt>
    <dgm:pt modelId="{A5E9C3A5-02A5-4661-AE7C-C9A95BCB88B3}" type="pres">
      <dgm:prSet presAssocID="{383D6482-2A2A-44F7-94EB-17C561AACAA9}" presName="compNode" presStyleCnt="0"/>
      <dgm:spPr/>
    </dgm:pt>
    <dgm:pt modelId="{B1C5406B-928A-4A67-A098-279C8AE57F33}" type="pres">
      <dgm:prSet presAssocID="{383D6482-2A2A-44F7-94EB-17C561AACAA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tom"/>
        </a:ext>
      </dgm:extLst>
    </dgm:pt>
    <dgm:pt modelId="{1C6090E3-B1C8-4E9B-B8EB-14A869EBBEBB}" type="pres">
      <dgm:prSet presAssocID="{383D6482-2A2A-44F7-94EB-17C561AACAA9}" presName="spaceRect" presStyleCnt="0"/>
      <dgm:spPr/>
    </dgm:pt>
    <dgm:pt modelId="{2085BBAF-7C9D-4F14-AFB5-6EC4704183EF}" type="pres">
      <dgm:prSet presAssocID="{383D6482-2A2A-44F7-94EB-17C561AACAA9}" presName="textRect" presStyleLbl="revTx" presStyleIdx="0" presStyleCnt="2">
        <dgm:presLayoutVars>
          <dgm:chMax val="1"/>
          <dgm:chPref val="1"/>
        </dgm:presLayoutVars>
      </dgm:prSet>
      <dgm:spPr/>
    </dgm:pt>
    <dgm:pt modelId="{8254A5F2-D673-42E3-9115-3B0A495D03E6}" type="pres">
      <dgm:prSet presAssocID="{398CD6FC-C409-43CC-A773-85E10ACFE292}" presName="sibTrans" presStyleCnt="0"/>
      <dgm:spPr/>
    </dgm:pt>
    <dgm:pt modelId="{7C57295D-6174-451E-A2DF-C525A2ADE172}" type="pres">
      <dgm:prSet presAssocID="{8993F8DA-8F76-4292-AA4E-142B804A543D}" presName="compNode" presStyleCnt="0"/>
      <dgm:spPr/>
    </dgm:pt>
    <dgm:pt modelId="{320CE243-25C8-4ED2-ADB1-8CBC6B2DF10B}" type="pres">
      <dgm:prSet presAssocID="{8993F8DA-8F76-4292-AA4E-142B804A543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7CA0D551-226F-4BBE-B67E-0FD94B816D7F}" type="pres">
      <dgm:prSet presAssocID="{8993F8DA-8F76-4292-AA4E-142B804A543D}" presName="spaceRect" presStyleCnt="0"/>
      <dgm:spPr/>
    </dgm:pt>
    <dgm:pt modelId="{0EFB9B77-3434-488F-8D11-18BF5773AF1A}" type="pres">
      <dgm:prSet presAssocID="{8993F8DA-8F76-4292-AA4E-142B804A543D}" presName="textRect" presStyleLbl="revTx" presStyleIdx="1" presStyleCnt="2">
        <dgm:presLayoutVars>
          <dgm:chMax val="1"/>
          <dgm:chPref val="1"/>
        </dgm:presLayoutVars>
      </dgm:prSet>
      <dgm:spPr/>
    </dgm:pt>
  </dgm:ptLst>
  <dgm:cxnLst>
    <dgm:cxn modelId="{D684C815-C2A3-4F7B-A66F-3F78355AF908}" srcId="{80C64DA2-BD06-431B-9ACB-A29F289516EB}" destId="{8993F8DA-8F76-4292-AA4E-142B804A543D}" srcOrd="1" destOrd="0" parTransId="{A345E0A3-097B-47B5-9862-B8BADF67486D}" sibTransId="{7B6BDA1D-15A0-4E8B-AED9-2469D01DD606}"/>
    <dgm:cxn modelId="{D0E1341D-7DB1-43F3-8CC9-92D9C57A2E39}" srcId="{80C64DA2-BD06-431B-9ACB-A29F289516EB}" destId="{383D6482-2A2A-44F7-94EB-17C561AACAA9}" srcOrd="0" destOrd="0" parTransId="{29B192EA-764E-4C7C-BA4B-293539BFA76C}" sibTransId="{398CD6FC-C409-43CC-A773-85E10ACFE292}"/>
    <dgm:cxn modelId="{C287A06C-C738-47BC-BC32-2B2054F882D3}" type="presOf" srcId="{8993F8DA-8F76-4292-AA4E-142B804A543D}" destId="{0EFB9B77-3434-488F-8D11-18BF5773AF1A}" srcOrd="0" destOrd="0" presId="urn:microsoft.com/office/officeart/2018/2/layout/IconLabelList"/>
    <dgm:cxn modelId="{F92B618A-DDB2-41AD-AF2D-0C237C7659B5}" type="presOf" srcId="{80C64DA2-BD06-431B-9ACB-A29F289516EB}" destId="{75A06A25-BC3D-4D8F-92A2-128E00413EBD}" srcOrd="0" destOrd="0" presId="urn:microsoft.com/office/officeart/2018/2/layout/IconLabelList"/>
    <dgm:cxn modelId="{C72242F5-6752-430C-8736-68B2D41AEBB8}" type="presOf" srcId="{383D6482-2A2A-44F7-94EB-17C561AACAA9}" destId="{2085BBAF-7C9D-4F14-AFB5-6EC4704183EF}" srcOrd="0" destOrd="0" presId="urn:microsoft.com/office/officeart/2018/2/layout/IconLabelList"/>
    <dgm:cxn modelId="{30B0C4C8-1966-4162-986F-C5560B3F8B2A}" type="presParOf" srcId="{75A06A25-BC3D-4D8F-92A2-128E00413EBD}" destId="{A5E9C3A5-02A5-4661-AE7C-C9A95BCB88B3}" srcOrd="0" destOrd="0" presId="urn:microsoft.com/office/officeart/2018/2/layout/IconLabelList"/>
    <dgm:cxn modelId="{C365341D-51EC-4D94-8A3D-38AE2B895B20}" type="presParOf" srcId="{A5E9C3A5-02A5-4661-AE7C-C9A95BCB88B3}" destId="{B1C5406B-928A-4A67-A098-279C8AE57F33}" srcOrd="0" destOrd="0" presId="urn:microsoft.com/office/officeart/2018/2/layout/IconLabelList"/>
    <dgm:cxn modelId="{073ABABC-968C-4E0D-8B1D-B6A2C767ADFD}" type="presParOf" srcId="{A5E9C3A5-02A5-4661-AE7C-C9A95BCB88B3}" destId="{1C6090E3-B1C8-4E9B-B8EB-14A869EBBEBB}" srcOrd="1" destOrd="0" presId="urn:microsoft.com/office/officeart/2018/2/layout/IconLabelList"/>
    <dgm:cxn modelId="{E03A5A19-616A-4C3B-90B6-47F2759E170A}" type="presParOf" srcId="{A5E9C3A5-02A5-4661-AE7C-C9A95BCB88B3}" destId="{2085BBAF-7C9D-4F14-AFB5-6EC4704183EF}" srcOrd="2" destOrd="0" presId="urn:microsoft.com/office/officeart/2018/2/layout/IconLabelList"/>
    <dgm:cxn modelId="{5F34AA7C-9781-49B4-9169-37E2E332EEF5}" type="presParOf" srcId="{75A06A25-BC3D-4D8F-92A2-128E00413EBD}" destId="{8254A5F2-D673-42E3-9115-3B0A495D03E6}" srcOrd="1" destOrd="0" presId="urn:microsoft.com/office/officeart/2018/2/layout/IconLabelList"/>
    <dgm:cxn modelId="{E1C13620-3729-4252-BBCA-A97555A0F92E}" type="presParOf" srcId="{75A06A25-BC3D-4D8F-92A2-128E00413EBD}" destId="{7C57295D-6174-451E-A2DF-C525A2ADE172}" srcOrd="2" destOrd="0" presId="urn:microsoft.com/office/officeart/2018/2/layout/IconLabelList"/>
    <dgm:cxn modelId="{55E6476E-560C-49D0-9C35-CCACB5FA2395}" type="presParOf" srcId="{7C57295D-6174-451E-A2DF-C525A2ADE172}" destId="{320CE243-25C8-4ED2-ADB1-8CBC6B2DF10B}" srcOrd="0" destOrd="0" presId="urn:microsoft.com/office/officeart/2018/2/layout/IconLabelList"/>
    <dgm:cxn modelId="{595DED11-FACB-43ED-A9D0-FFAB532E3AC7}" type="presParOf" srcId="{7C57295D-6174-451E-A2DF-C525A2ADE172}" destId="{7CA0D551-226F-4BBE-B67E-0FD94B816D7F}" srcOrd="1" destOrd="0" presId="urn:microsoft.com/office/officeart/2018/2/layout/IconLabelList"/>
    <dgm:cxn modelId="{C8849B46-1D3D-4ABB-9D37-1ABB1C212F45}" type="presParOf" srcId="{7C57295D-6174-451E-A2DF-C525A2ADE172}" destId="{0EFB9B77-3434-488F-8D11-18BF5773AF1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A559FC-1976-4A87-B2CF-E73A5052D89E}"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D7F746B2-3691-4CAA-932E-3A644615CBC5}">
      <dgm:prSet/>
      <dgm:spPr/>
      <dgm:t>
        <a:bodyPr/>
        <a:lstStyle/>
        <a:p>
          <a:pPr>
            <a:defRPr cap="all"/>
          </a:pPr>
          <a:r>
            <a:rPr lang="en-GB"/>
            <a:t>You </a:t>
          </a:r>
          <a:r>
            <a:rPr lang="en-GB" b="0" i="0"/>
            <a:t>will delve deeper into familiar topics like forces,</a:t>
          </a:r>
          <a:r>
            <a:rPr lang="en-GB" b="0" i="0" baseline="0"/>
            <a:t> electricity,</a:t>
          </a:r>
          <a:r>
            <a:rPr lang="en-GB" b="0" i="0"/>
            <a:t> waves, radioactivity and energy.</a:t>
          </a:r>
          <a:endParaRPr lang="en-US"/>
        </a:p>
      </dgm:t>
    </dgm:pt>
    <dgm:pt modelId="{5C1C60BE-FAC9-47FB-8B9A-325EE281195B}" type="parTrans" cxnId="{00A107DA-7235-4CC5-B689-EE0A345B55F8}">
      <dgm:prSet/>
      <dgm:spPr/>
      <dgm:t>
        <a:bodyPr/>
        <a:lstStyle/>
        <a:p>
          <a:endParaRPr lang="en-US"/>
        </a:p>
      </dgm:t>
    </dgm:pt>
    <dgm:pt modelId="{71C7CD28-D015-4DC1-90CF-A816A5745AFE}" type="sibTrans" cxnId="{00A107DA-7235-4CC5-B689-EE0A345B55F8}">
      <dgm:prSet/>
      <dgm:spPr/>
      <dgm:t>
        <a:bodyPr/>
        <a:lstStyle/>
        <a:p>
          <a:endParaRPr lang="en-US"/>
        </a:p>
      </dgm:t>
    </dgm:pt>
    <dgm:pt modelId="{FF72D8F2-400C-48AB-B478-69A4A804D97A}">
      <dgm:prSet/>
      <dgm:spPr/>
      <dgm:t>
        <a:bodyPr/>
        <a:lstStyle/>
        <a:p>
          <a:pPr>
            <a:defRPr cap="all"/>
          </a:pPr>
          <a:r>
            <a:rPr lang="en-GB" b="0" i="0"/>
            <a:t>But you may also get to explore exciting new areas such as particle physics, quantum physics and cosmology. </a:t>
          </a:r>
          <a:endParaRPr lang="en-US"/>
        </a:p>
      </dgm:t>
    </dgm:pt>
    <dgm:pt modelId="{9A9AC2B5-FC50-4428-AF90-8CB461C9B1E3}" type="parTrans" cxnId="{7B56E755-77D3-477D-AA51-B54E6034B0E3}">
      <dgm:prSet/>
      <dgm:spPr/>
      <dgm:t>
        <a:bodyPr/>
        <a:lstStyle/>
        <a:p>
          <a:endParaRPr lang="en-US"/>
        </a:p>
      </dgm:t>
    </dgm:pt>
    <dgm:pt modelId="{2AF7A18A-DC93-4969-BC16-ED5A579D422E}" type="sibTrans" cxnId="{7B56E755-77D3-477D-AA51-B54E6034B0E3}">
      <dgm:prSet/>
      <dgm:spPr/>
      <dgm:t>
        <a:bodyPr/>
        <a:lstStyle/>
        <a:p>
          <a:endParaRPr lang="en-US"/>
        </a:p>
      </dgm:t>
    </dgm:pt>
    <dgm:pt modelId="{6BB04F0B-2CD7-44CF-B8F7-321CDBF5F852}">
      <dgm:prSet/>
      <dgm:spPr/>
      <dgm:t>
        <a:bodyPr/>
        <a:lstStyle/>
        <a:p>
          <a:pPr>
            <a:defRPr cap="all"/>
          </a:pPr>
          <a:r>
            <a:rPr lang="en-GB" b="0" i="0"/>
            <a:t>Physics gives you an understanding of the scientific principles that govern our world. You’ll develop the tools needed to tackle questions about the universe that you’ve always wanted to answer for yourself. </a:t>
          </a:r>
          <a:endParaRPr lang="en-US"/>
        </a:p>
      </dgm:t>
    </dgm:pt>
    <dgm:pt modelId="{BF571740-E79A-44FC-8F9F-250C1B3635E9}" type="parTrans" cxnId="{06275DD5-C104-41AF-9F4B-EF59363E516F}">
      <dgm:prSet/>
      <dgm:spPr/>
      <dgm:t>
        <a:bodyPr/>
        <a:lstStyle/>
        <a:p>
          <a:endParaRPr lang="en-US"/>
        </a:p>
      </dgm:t>
    </dgm:pt>
    <dgm:pt modelId="{89B6C16B-4D5B-43BA-B15E-91C43D043126}" type="sibTrans" cxnId="{06275DD5-C104-41AF-9F4B-EF59363E516F}">
      <dgm:prSet/>
      <dgm:spPr/>
      <dgm:t>
        <a:bodyPr/>
        <a:lstStyle/>
        <a:p>
          <a:endParaRPr lang="en-US"/>
        </a:p>
      </dgm:t>
    </dgm:pt>
    <dgm:pt modelId="{196C69D6-F199-49AC-AFC2-85F28F8D2C5C}" type="pres">
      <dgm:prSet presAssocID="{26A559FC-1976-4A87-B2CF-E73A5052D89E}" presName="root" presStyleCnt="0">
        <dgm:presLayoutVars>
          <dgm:dir/>
          <dgm:resizeHandles val="exact"/>
        </dgm:presLayoutVars>
      </dgm:prSet>
      <dgm:spPr/>
    </dgm:pt>
    <dgm:pt modelId="{344E8832-E7CA-4F03-9441-C05274545436}" type="pres">
      <dgm:prSet presAssocID="{D7F746B2-3691-4CAA-932E-3A644615CBC5}" presName="compNode" presStyleCnt="0"/>
      <dgm:spPr/>
    </dgm:pt>
    <dgm:pt modelId="{CA124510-1CA6-46B1-86DB-A5FEF9005D16}" type="pres">
      <dgm:prSet presAssocID="{D7F746B2-3691-4CAA-932E-3A644615CBC5}" presName="iconBgRect" presStyleLbl="bgShp" presStyleIdx="0" presStyleCnt="3"/>
      <dgm:spPr/>
    </dgm:pt>
    <dgm:pt modelId="{47FE1FC0-0A64-4716-9F0B-FC229F39E521}" type="pres">
      <dgm:prSet presAssocID="{D7F746B2-3691-4CAA-932E-3A644615CBC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ve"/>
        </a:ext>
      </dgm:extLst>
    </dgm:pt>
    <dgm:pt modelId="{10E1034C-B202-4333-B7DB-A065D7E4921C}" type="pres">
      <dgm:prSet presAssocID="{D7F746B2-3691-4CAA-932E-3A644615CBC5}" presName="spaceRect" presStyleCnt="0"/>
      <dgm:spPr/>
    </dgm:pt>
    <dgm:pt modelId="{5BBA2167-5354-4F90-919A-68E3E174E360}" type="pres">
      <dgm:prSet presAssocID="{D7F746B2-3691-4CAA-932E-3A644615CBC5}" presName="textRect" presStyleLbl="revTx" presStyleIdx="0" presStyleCnt="3">
        <dgm:presLayoutVars>
          <dgm:chMax val="1"/>
          <dgm:chPref val="1"/>
        </dgm:presLayoutVars>
      </dgm:prSet>
      <dgm:spPr/>
    </dgm:pt>
    <dgm:pt modelId="{86AD5C08-E758-45B9-BF4D-D44E8C2DE176}" type="pres">
      <dgm:prSet presAssocID="{71C7CD28-D015-4DC1-90CF-A816A5745AFE}" presName="sibTrans" presStyleCnt="0"/>
      <dgm:spPr/>
    </dgm:pt>
    <dgm:pt modelId="{DB4145E5-031C-4ED6-8F76-B69BF976D462}" type="pres">
      <dgm:prSet presAssocID="{FF72D8F2-400C-48AB-B478-69A4A804D97A}" presName="compNode" presStyleCnt="0"/>
      <dgm:spPr/>
    </dgm:pt>
    <dgm:pt modelId="{C871CC1D-ADCD-413E-AE13-197F2B887C6C}" type="pres">
      <dgm:prSet presAssocID="{FF72D8F2-400C-48AB-B478-69A4A804D97A}" presName="iconBgRect" presStyleLbl="bgShp" presStyleIdx="1" presStyleCnt="3"/>
      <dgm:spPr/>
    </dgm:pt>
    <dgm:pt modelId="{F4CC3C0D-4F3D-4019-BA06-71E9FABFD30D}" type="pres">
      <dgm:prSet presAssocID="{FF72D8F2-400C-48AB-B478-69A4A804D97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tom"/>
        </a:ext>
      </dgm:extLst>
    </dgm:pt>
    <dgm:pt modelId="{47DECF68-4DCB-47CD-A7DB-2096DE42468B}" type="pres">
      <dgm:prSet presAssocID="{FF72D8F2-400C-48AB-B478-69A4A804D97A}" presName="spaceRect" presStyleCnt="0"/>
      <dgm:spPr/>
    </dgm:pt>
    <dgm:pt modelId="{0D963F70-70F6-4AF4-8A02-6CDDB6D406A2}" type="pres">
      <dgm:prSet presAssocID="{FF72D8F2-400C-48AB-B478-69A4A804D97A}" presName="textRect" presStyleLbl="revTx" presStyleIdx="1" presStyleCnt="3">
        <dgm:presLayoutVars>
          <dgm:chMax val="1"/>
          <dgm:chPref val="1"/>
        </dgm:presLayoutVars>
      </dgm:prSet>
      <dgm:spPr/>
    </dgm:pt>
    <dgm:pt modelId="{1067BE0D-C856-4D60-BED7-D00767077B1D}" type="pres">
      <dgm:prSet presAssocID="{2AF7A18A-DC93-4969-BC16-ED5A579D422E}" presName="sibTrans" presStyleCnt="0"/>
      <dgm:spPr/>
    </dgm:pt>
    <dgm:pt modelId="{B0A09091-8C13-4B4B-BD36-406F1CE56384}" type="pres">
      <dgm:prSet presAssocID="{6BB04F0B-2CD7-44CF-B8F7-321CDBF5F852}" presName="compNode" presStyleCnt="0"/>
      <dgm:spPr/>
    </dgm:pt>
    <dgm:pt modelId="{3672EA8C-461B-4F8C-AC5E-51063CD87343}" type="pres">
      <dgm:prSet presAssocID="{6BB04F0B-2CD7-44CF-B8F7-321CDBF5F852}" presName="iconBgRect" presStyleLbl="bgShp" presStyleIdx="2" presStyleCnt="3"/>
      <dgm:spPr/>
    </dgm:pt>
    <dgm:pt modelId="{131BBD9B-43E2-4DAE-9650-686ACFC439EF}" type="pres">
      <dgm:prSet presAssocID="{6BB04F0B-2CD7-44CF-B8F7-321CDBF5F85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 Bulb and Gear"/>
        </a:ext>
      </dgm:extLst>
    </dgm:pt>
    <dgm:pt modelId="{54AF796E-2E83-4018-9076-8914F8AFDC49}" type="pres">
      <dgm:prSet presAssocID="{6BB04F0B-2CD7-44CF-B8F7-321CDBF5F852}" presName="spaceRect" presStyleCnt="0"/>
      <dgm:spPr/>
    </dgm:pt>
    <dgm:pt modelId="{FD603A5D-E59A-44E0-BFFA-E059D3CE9040}" type="pres">
      <dgm:prSet presAssocID="{6BB04F0B-2CD7-44CF-B8F7-321CDBF5F852}" presName="textRect" presStyleLbl="revTx" presStyleIdx="2" presStyleCnt="3">
        <dgm:presLayoutVars>
          <dgm:chMax val="1"/>
          <dgm:chPref val="1"/>
        </dgm:presLayoutVars>
      </dgm:prSet>
      <dgm:spPr/>
    </dgm:pt>
  </dgm:ptLst>
  <dgm:cxnLst>
    <dgm:cxn modelId="{CFDCEE01-7D5A-449B-8906-4366F500872F}" type="presOf" srcId="{26A559FC-1976-4A87-B2CF-E73A5052D89E}" destId="{196C69D6-F199-49AC-AFC2-85F28F8D2C5C}" srcOrd="0" destOrd="0" presId="urn:microsoft.com/office/officeart/2018/5/layout/IconCircleLabelList"/>
    <dgm:cxn modelId="{6FEC425C-E9C5-4E16-9082-5A56B8CD3613}" type="presOf" srcId="{D7F746B2-3691-4CAA-932E-3A644615CBC5}" destId="{5BBA2167-5354-4F90-919A-68E3E174E360}" srcOrd="0" destOrd="0" presId="urn:microsoft.com/office/officeart/2018/5/layout/IconCircleLabelList"/>
    <dgm:cxn modelId="{2857F461-1220-4BC8-8A95-F8558171355C}" type="presOf" srcId="{FF72D8F2-400C-48AB-B478-69A4A804D97A}" destId="{0D963F70-70F6-4AF4-8A02-6CDDB6D406A2}" srcOrd="0" destOrd="0" presId="urn:microsoft.com/office/officeart/2018/5/layout/IconCircleLabelList"/>
    <dgm:cxn modelId="{7B56E755-77D3-477D-AA51-B54E6034B0E3}" srcId="{26A559FC-1976-4A87-B2CF-E73A5052D89E}" destId="{FF72D8F2-400C-48AB-B478-69A4A804D97A}" srcOrd="1" destOrd="0" parTransId="{9A9AC2B5-FC50-4428-AF90-8CB461C9B1E3}" sibTransId="{2AF7A18A-DC93-4969-BC16-ED5A579D422E}"/>
    <dgm:cxn modelId="{06275DD5-C104-41AF-9F4B-EF59363E516F}" srcId="{26A559FC-1976-4A87-B2CF-E73A5052D89E}" destId="{6BB04F0B-2CD7-44CF-B8F7-321CDBF5F852}" srcOrd="2" destOrd="0" parTransId="{BF571740-E79A-44FC-8F9F-250C1B3635E9}" sibTransId="{89B6C16B-4D5B-43BA-B15E-91C43D043126}"/>
    <dgm:cxn modelId="{00A107DA-7235-4CC5-B689-EE0A345B55F8}" srcId="{26A559FC-1976-4A87-B2CF-E73A5052D89E}" destId="{D7F746B2-3691-4CAA-932E-3A644615CBC5}" srcOrd="0" destOrd="0" parTransId="{5C1C60BE-FAC9-47FB-8B9A-325EE281195B}" sibTransId="{71C7CD28-D015-4DC1-90CF-A816A5745AFE}"/>
    <dgm:cxn modelId="{9CC863FB-5915-46C5-8084-6E7F39DD7C06}" type="presOf" srcId="{6BB04F0B-2CD7-44CF-B8F7-321CDBF5F852}" destId="{FD603A5D-E59A-44E0-BFFA-E059D3CE9040}" srcOrd="0" destOrd="0" presId="urn:microsoft.com/office/officeart/2018/5/layout/IconCircleLabelList"/>
    <dgm:cxn modelId="{7D7203B4-FEDA-4EAC-ACEE-2C9F663FC6D6}" type="presParOf" srcId="{196C69D6-F199-49AC-AFC2-85F28F8D2C5C}" destId="{344E8832-E7CA-4F03-9441-C05274545436}" srcOrd="0" destOrd="0" presId="urn:microsoft.com/office/officeart/2018/5/layout/IconCircleLabelList"/>
    <dgm:cxn modelId="{EF98BA2E-860F-4D79-860F-E94A6B2826CC}" type="presParOf" srcId="{344E8832-E7CA-4F03-9441-C05274545436}" destId="{CA124510-1CA6-46B1-86DB-A5FEF9005D16}" srcOrd="0" destOrd="0" presId="urn:microsoft.com/office/officeart/2018/5/layout/IconCircleLabelList"/>
    <dgm:cxn modelId="{271A0AB4-54F0-416B-A94A-3E3B363D48EC}" type="presParOf" srcId="{344E8832-E7CA-4F03-9441-C05274545436}" destId="{47FE1FC0-0A64-4716-9F0B-FC229F39E521}" srcOrd="1" destOrd="0" presId="urn:microsoft.com/office/officeart/2018/5/layout/IconCircleLabelList"/>
    <dgm:cxn modelId="{46B02AF7-700B-449B-AB7B-C503DAF2A445}" type="presParOf" srcId="{344E8832-E7CA-4F03-9441-C05274545436}" destId="{10E1034C-B202-4333-B7DB-A065D7E4921C}" srcOrd="2" destOrd="0" presId="urn:microsoft.com/office/officeart/2018/5/layout/IconCircleLabelList"/>
    <dgm:cxn modelId="{712F5B3B-D9F4-4881-A999-E9C1EEBAF5E6}" type="presParOf" srcId="{344E8832-E7CA-4F03-9441-C05274545436}" destId="{5BBA2167-5354-4F90-919A-68E3E174E360}" srcOrd="3" destOrd="0" presId="urn:microsoft.com/office/officeart/2018/5/layout/IconCircleLabelList"/>
    <dgm:cxn modelId="{3BA729EC-D2B3-4C6E-B11A-0A5A61CE5BFB}" type="presParOf" srcId="{196C69D6-F199-49AC-AFC2-85F28F8D2C5C}" destId="{86AD5C08-E758-45B9-BF4D-D44E8C2DE176}" srcOrd="1" destOrd="0" presId="urn:microsoft.com/office/officeart/2018/5/layout/IconCircleLabelList"/>
    <dgm:cxn modelId="{905A64C6-EC49-4EC7-B5DD-641E69100750}" type="presParOf" srcId="{196C69D6-F199-49AC-AFC2-85F28F8D2C5C}" destId="{DB4145E5-031C-4ED6-8F76-B69BF976D462}" srcOrd="2" destOrd="0" presId="urn:microsoft.com/office/officeart/2018/5/layout/IconCircleLabelList"/>
    <dgm:cxn modelId="{D29001F1-7717-4A6A-93AB-F03ABB2CAD68}" type="presParOf" srcId="{DB4145E5-031C-4ED6-8F76-B69BF976D462}" destId="{C871CC1D-ADCD-413E-AE13-197F2B887C6C}" srcOrd="0" destOrd="0" presId="urn:microsoft.com/office/officeart/2018/5/layout/IconCircleLabelList"/>
    <dgm:cxn modelId="{4ADF6BE7-A290-4560-801C-659D9B59CA1C}" type="presParOf" srcId="{DB4145E5-031C-4ED6-8F76-B69BF976D462}" destId="{F4CC3C0D-4F3D-4019-BA06-71E9FABFD30D}" srcOrd="1" destOrd="0" presId="urn:microsoft.com/office/officeart/2018/5/layout/IconCircleLabelList"/>
    <dgm:cxn modelId="{76475107-4120-482D-B696-7C2EC775BD4D}" type="presParOf" srcId="{DB4145E5-031C-4ED6-8F76-B69BF976D462}" destId="{47DECF68-4DCB-47CD-A7DB-2096DE42468B}" srcOrd="2" destOrd="0" presId="urn:microsoft.com/office/officeart/2018/5/layout/IconCircleLabelList"/>
    <dgm:cxn modelId="{A90E1327-9D19-45D0-A584-AA695583395B}" type="presParOf" srcId="{DB4145E5-031C-4ED6-8F76-B69BF976D462}" destId="{0D963F70-70F6-4AF4-8A02-6CDDB6D406A2}" srcOrd="3" destOrd="0" presId="urn:microsoft.com/office/officeart/2018/5/layout/IconCircleLabelList"/>
    <dgm:cxn modelId="{AFC55503-3A1B-4B8F-89D3-9878E08048C3}" type="presParOf" srcId="{196C69D6-F199-49AC-AFC2-85F28F8D2C5C}" destId="{1067BE0D-C856-4D60-BED7-D00767077B1D}" srcOrd="3" destOrd="0" presId="urn:microsoft.com/office/officeart/2018/5/layout/IconCircleLabelList"/>
    <dgm:cxn modelId="{A84899AD-B910-4E84-A7BF-2F968F167C7C}" type="presParOf" srcId="{196C69D6-F199-49AC-AFC2-85F28F8D2C5C}" destId="{B0A09091-8C13-4B4B-BD36-406F1CE56384}" srcOrd="4" destOrd="0" presId="urn:microsoft.com/office/officeart/2018/5/layout/IconCircleLabelList"/>
    <dgm:cxn modelId="{5B5836F1-E0DD-4ABF-A696-9C70BBC72B86}" type="presParOf" srcId="{B0A09091-8C13-4B4B-BD36-406F1CE56384}" destId="{3672EA8C-461B-4F8C-AC5E-51063CD87343}" srcOrd="0" destOrd="0" presId="urn:microsoft.com/office/officeart/2018/5/layout/IconCircleLabelList"/>
    <dgm:cxn modelId="{E872A2A3-808E-4638-9A76-346BE725E98A}" type="presParOf" srcId="{B0A09091-8C13-4B4B-BD36-406F1CE56384}" destId="{131BBD9B-43E2-4DAE-9650-686ACFC439EF}" srcOrd="1" destOrd="0" presId="urn:microsoft.com/office/officeart/2018/5/layout/IconCircleLabelList"/>
    <dgm:cxn modelId="{AB146087-C52F-45AD-804B-D94DB1DCD55C}" type="presParOf" srcId="{B0A09091-8C13-4B4B-BD36-406F1CE56384}" destId="{54AF796E-2E83-4018-9076-8914F8AFDC49}" srcOrd="2" destOrd="0" presId="urn:microsoft.com/office/officeart/2018/5/layout/IconCircleLabelList"/>
    <dgm:cxn modelId="{D187A17D-D174-466F-9A93-52FA17ED9748}" type="presParOf" srcId="{B0A09091-8C13-4B4B-BD36-406F1CE56384}" destId="{FD603A5D-E59A-44E0-BFFA-E059D3CE904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6131D3-7D9F-4EB7-9380-E4273DB66AE7}"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DB3F5D7-85F7-4D1E-A970-A9441D546A98}">
      <dgm:prSet/>
      <dgm:spPr/>
      <dgm:t>
        <a:bodyPr/>
        <a:lstStyle/>
        <a:p>
          <a:pPr>
            <a:defRPr cap="all"/>
          </a:pPr>
          <a:r>
            <a:rPr lang="en-GB" b="0" i="0"/>
            <a:t>Many physics students go on to further study at </a:t>
          </a:r>
          <a:r>
            <a:rPr lang="en-GB" b="1" i="0"/>
            <a:t>university</a:t>
          </a:r>
          <a:r>
            <a:rPr lang="en-GB" b="0" i="0"/>
            <a:t>. Some choose to continue with physics, studying a Physics degree or specialising in topics like Theoretical Physics, Astrophysics or Geophysics. Others choose related subjects like Chemistry, Biology or Maths – but physics also opens pathways to subjects like Engineering, Design, Computing, Sports Science, Medicine, Economics and Law.</a:t>
          </a:r>
          <a:endParaRPr lang="en-US"/>
        </a:p>
      </dgm:t>
    </dgm:pt>
    <dgm:pt modelId="{D1C9A7F5-6178-4F2B-AAEA-81C1729679BB}" type="parTrans" cxnId="{8E797849-04E2-4CF3-99DA-9F00C625CC08}">
      <dgm:prSet/>
      <dgm:spPr/>
      <dgm:t>
        <a:bodyPr/>
        <a:lstStyle/>
        <a:p>
          <a:endParaRPr lang="en-US"/>
        </a:p>
      </dgm:t>
    </dgm:pt>
    <dgm:pt modelId="{F2ECA617-2D0C-448E-B7AF-866097BA06BF}" type="sibTrans" cxnId="{8E797849-04E2-4CF3-99DA-9F00C625CC08}">
      <dgm:prSet/>
      <dgm:spPr/>
      <dgm:t>
        <a:bodyPr/>
        <a:lstStyle/>
        <a:p>
          <a:endParaRPr lang="en-US"/>
        </a:p>
      </dgm:t>
    </dgm:pt>
    <dgm:pt modelId="{CA72BAB1-65E9-4525-83D5-6A088B09B26B}">
      <dgm:prSet/>
      <dgm:spPr/>
      <dgm:t>
        <a:bodyPr/>
        <a:lstStyle/>
        <a:p>
          <a:pPr>
            <a:defRPr cap="all"/>
          </a:pPr>
          <a:r>
            <a:rPr lang="en-GB" b="0" i="0"/>
            <a:t>If university doesn’t appeal and you want to enter the </a:t>
          </a:r>
          <a:r>
            <a:rPr lang="en-GB" b="1" i="0"/>
            <a:t>world of work </a:t>
          </a:r>
          <a:r>
            <a:rPr lang="en-GB" b="0" i="0"/>
            <a:t>straight after school or college, having physics on your CV can give you an advantage. It shows employers that you have an aptitude for logical reasoning, problem-solving and creative thinking – and it helps you to stand out from the crowd.</a:t>
          </a:r>
          <a:endParaRPr lang="en-US"/>
        </a:p>
      </dgm:t>
    </dgm:pt>
    <dgm:pt modelId="{BBFE2DB0-7719-4D6F-998D-47B28E7D7F30}" type="parTrans" cxnId="{F6EB462F-B4AF-4105-A37C-0900E28F4749}">
      <dgm:prSet/>
      <dgm:spPr/>
      <dgm:t>
        <a:bodyPr/>
        <a:lstStyle/>
        <a:p>
          <a:endParaRPr lang="en-US"/>
        </a:p>
      </dgm:t>
    </dgm:pt>
    <dgm:pt modelId="{7A10F5DA-D36F-4258-B247-3FFE9814F0FC}" type="sibTrans" cxnId="{F6EB462F-B4AF-4105-A37C-0900E28F4749}">
      <dgm:prSet/>
      <dgm:spPr/>
      <dgm:t>
        <a:bodyPr/>
        <a:lstStyle/>
        <a:p>
          <a:endParaRPr lang="en-US"/>
        </a:p>
      </dgm:t>
    </dgm:pt>
    <dgm:pt modelId="{4E4E4DAB-2D85-4655-805C-C2887401E9B5}">
      <dgm:prSet/>
      <dgm:spPr/>
      <dgm:t>
        <a:bodyPr/>
        <a:lstStyle/>
        <a:p>
          <a:pPr>
            <a:defRPr cap="all"/>
          </a:pPr>
          <a:r>
            <a:rPr lang="en-GB" b="0" i="0"/>
            <a:t>It’s also an advantage when applying for many </a:t>
          </a:r>
          <a:r>
            <a:rPr lang="en-GB" b="1"/>
            <a:t>apprenticeships</a:t>
          </a:r>
          <a:r>
            <a:rPr lang="en-GB" b="0" i="0"/>
            <a:t>, where you can earn while you learn to become a civil engineering technician, software developer, sound technician – and hundreds of other professions. </a:t>
          </a:r>
          <a:endParaRPr lang="en-US"/>
        </a:p>
      </dgm:t>
    </dgm:pt>
    <dgm:pt modelId="{C3800A46-16A1-457A-9380-439BD0C7E029}" type="parTrans" cxnId="{F05E9A79-E4F6-4F95-B31A-375CB404F629}">
      <dgm:prSet/>
      <dgm:spPr/>
      <dgm:t>
        <a:bodyPr/>
        <a:lstStyle/>
        <a:p>
          <a:endParaRPr lang="en-US"/>
        </a:p>
      </dgm:t>
    </dgm:pt>
    <dgm:pt modelId="{4EB98EB6-662A-41AD-86B2-867A03EE2AA0}" type="sibTrans" cxnId="{F05E9A79-E4F6-4F95-B31A-375CB404F629}">
      <dgm:prSet/>
      <dgm:spPr/>
      <dgm:t>
        <a:bodyPr/>
        <a:lstStyle/>
        <a:p>
          <a:endParaRPr lang="en-US"/>
        </a:p>
      </dgm:t>
    </dgm:pt>
    <dgm:pt modelId="{F0444C13-9D9E-4D75-8093-404D4591205D}" type="pres">
      <dgm:prSet presAssocID="{636131D3-7D9F-4EB7-9380-E4273DB66AE7}" presName="root" presStyleCnt="0">
        <dgm:presLayoutVars>
          <dgm:dir/>
          <dgm:resizeHandles val="exact"/>
        </dgm:presLayoutVars>
      </dgm:prSet>
      <dgm:spPr/>
    </dgm:pt>
    <dgm:pt modelId="{3736D580-65A4-48E3-90C9-F92245520194}" type="pres">
      <dgm:prSet presAssocID="{CDB3F5D7-85F7-4D1E-A970-A9441D546A98}" presName="compNode" presStyleCnt="0"/>
      <dgm:spPr/>
    </dgm:pt>
    <dgm:pt modelId="{887778F9-5411-4BB7-9AA7-FF222FA951EF}" type="pres">
      <dgm:prSet presAssocID="{CDB3F5D7-85F7-4D1E-A970-A9441D546A98}" presName="iconBgRect" presStyleLbl="bgShp" presStyleIdx="0" presStyleCnt="3"/>
      <dgm:spPr>
        <a:prstGeom prst="round2DiagRect">
          <a:avLst>
            <a:gd name="adj1" fmla="val 29727"/>
            <a:gd name="adj2" fmla="val 0"/>
          </a:avLst>
        </a:prstGeom>
      </dgm:spPr>
    </dgm:pt>
    <dgm:pt modelId="{78DFB353-FE27-4AF6-AFD6-06EC1013E2E3}" type="pres">
      <dgm:prSet presAssocID="{CDB3F5D7-85F7-4D1E-A970-A9441D546A9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tom"/>
        </a:ext>
      </dgm:extLst>
    </dgm:pt>
    <dgm:pt modelId="{44390A6A-1C99-47E6-BFDE-DEA64F336C44}" type="pres">
      <dgm:prSet presAssocID="{CDB3F5D7-85F7-4D1E-A970-A9441D546A98}" presName="spaceRect" presStyleCnt="0"/>
      <dgm:spPr/>
    </dgm:pt>
    <dgm:pt modelId="{9DB32686-75A0-4B07-886A-22A06A461551}" type="pres">
      <dgm:prSet presAssocID="{CDB3F5D7-85F7-4D1E-A970-A9441D546A98}" presName="textRect" presStyleLbl="revTx" presStyleIdx="0" presStyleCnt="3">
        <dgm:presLayoutVars>
          <dgm:chMax val="1"/>
          <dgm:chPref val="1"/>
        </dgm:presLayoutVars>
      </dgm:prSet>
      <dgm:spPr/>
    </dgm:pt>
    <dgm:pt modelId="{3C249EA6-F1AC-423B-ABD1-5FF3051FF7FF}" type="pres">
      <dgm:prSet presAssocID="{F2ECA617-2D0C-448E-B7AF-866097BA06BF}" presName="sibTrans" presStyleCnt="0"/>
      <dgm:spPr/>
    </dgm:pt>
    <dgm:pt modelId="{682379FF-0F33-4DD9-8469-73AB3E73BF88}" type="pres">
      <dgm:prSet presAssocID="{CA72BAB1-65E9-4525-83D5-6A088B09B26B}" presName="compNode" presStyleCnt="0"/>
      <dgm:spPr/>
    </dgm:pt>
    <dgm:pt modelId="{8D120803-9490-446F-976F-2CB6C112BA9F}" type="pres">
      <dgm:prSet presAssocID="{CA72BAB1-65E9-4525-83D5-6A088B09B26B}" presName="iconBgRect" presStyleLbl="bgShp" presStyleIdx="1" presStyleCnt="3"/>
      <dgm:spPr>
        <a:prstGeom prst="round2DiagRect">
          <a:avLst>
            <a:gd name="adj1" fmla="val 29727"/>
            <a:gd name="adj2" fmla="val 0"/>
          </a:avLst>
        </a:prstGeom>
      </dgm:spPr>
    </dgm:pt>
    <dgm:pt modelId="{6FE08883-8978-471C-BF55-6AD709B2D8DC}" type="pres">
      <dgm:prSet presAssocID="{CA72BAB1-65E9-4525-83D5-6A088B09B26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DADAF28E-C9A1-4CAC-97AE-328C411CA4C2}" type="pres">
      <dgm:prSet presAssocID="{CA72BAB1-65E9-4525-83D5-6A088B09B26B}" presName="spaceRect" presStyleCnt="0"/>
      <dgm:spPr/>
    </dgm:pt>
    <dgm:pt modelId="{787422DA-9404-4C53-AB45-7EDD0E3FB635}" type="pres">
      <dgm:prSet presAssocID="{CA72BAB1-65E9-4525-83D5-6A088B09B26B}" presName="textRect" presStyleLbl="revTx" presStyleIdx="1" presStyleCnt="3">
        <dgm:presLayoutVars>
          <dgm:chMax val="1"/>
          <dgm:chPref val="1"/>
        </dgm:presLayoutVars>
      </dgm:prSet>
      <dgm:spPr/>
    </dgm:pt>
    <dgm:pt modelId="{94C34FE3-D77E-4201-A6EA-7F2D49B09679}" type="pres">
      <dgm:prSet presAssocID="{7A10F5DA-D36F-4258-B247-3FFE9814F0FC}" presName="sibTrans" presStyleCnt="0"/>
      <dgm:spPr/>
    </dgm:pt>
    <dgm:pt modelId="{D75F4C2D-78D2-40B5-8C48-7B0D1B476062}" type="pres">
      <dgm:prSet presAssocID="{4E4E4DAB-2D85-4655-805C-C2887401E9B5}" presName="compNode" presStyleCnt="0"/>
      <dgm:spPr/>
    </dgm:pt>
    <dgm:pt modelId="{E3E0FD18-7E43-4466-BD62-AA249A106535}" type="pres">
      <dgm:prSet presAssocID="{4E4E4DAB-2D85-4655-805C-C2887401E9B5}" presName="iconBgRect" presStyleLbl="bgShp" presStyleIdx="2" presStyleCnt="3"/>
      <dgm:spPr>
        <a:prstGeom prst="round2DiagRect">
          <a:avLst>
            <a:gd name="adj1" fmla="val 29727"/>
            <a:gd name="adj2" fmla="val 0"/>
          </a:avLst>
        </a:prstGeom>
      </dgm:spPr>
    </dgm:pt>
    <dgm:pt modelId="{E368DDAB-55C5-40E6-9CE9-243E731A8A84}" type="pres">
      <dgm:prSet presAssocID="{4E4E4DAB-2D85-4655-805C-C2887401E9B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elder"/>
        </a:ext>
      </dgm:extLst>
    </dgm:pt>
    <dgm:pt modelId="{37E9332B-E2CF-4702-A8F3-6E13483F14DA}" type="pres">
      <dgm:prSet presAssocID="{4E4E4DAB-2D85-4655-805C-C2887401E9B5}" presName="spaceRect" presStyleCnt="0"/>
      <dgm:spPr/>
    </dgm:pt>
    <dgm:pt modelId="{78186F28-0B4B-4C10-845D-BA8EF6A47E37}" type="pres">
      <dgm:prSet presAssocID="{4E4E4DAB-2D85-4655-805C-C2887401E9B5}" presName="textRect" presStyleLbl="revTx" presStyleIdx="2" presStyleCnt="3">
        <dgm:presLayoutVars>
          <dgm:chMax val="1"/>
          <dgm:chPref val="1"/>
        </dgm:presLayoutVars>
      </dgm:prSet>
      <dgm:spPr/>
    </dgm:pt>
  </dgm:ptLst>
  <dgm:cxnLst>
    <dgm:cxn modelId="{F6EB462F-B4AF-4105-A37C-0900E28F4749}" srcId="{636131D3-7D9F-4EB7-9380-E4273DB66AE7}" destId="{CA72BAB1-65E9-4525-83D5-6A088B09B26B}" srcOrd="1" destOrd="0" parTransId="{BBFE2DB0-7719-4D6F-998D-47B28E7D7F30}" sibTransId="{7A10F5DA-D36F-4258-B247-3FFE9814F0FC}"/>
    <dgm:cxn modelId="{BD751033-AB7D-423E-8F8E-00B089D670D6}" type="presOf" srcId="{CA72BAB1-65E9-4525-83D5-6A088B09B26B}" destId="{787422DA-9404-4C53-AB45-7EDD0E3FB635}" srcOrd="0" destOrd="0" presId="urn:microsoft.com/office/officeart/2018/5/layout/IconLeafLabelList"/>
    <dgm:cxn modelId="{C92EA546-92F0-493A-B850-0DD6E3ADDCA3}" type="presOf" srcId="{4E4E4DAB-2D85-4655-805C-C2887401E9B5}" destId="{78186F28-0B4B-4C10-845D-BA8EF6A47E37}" srcOrd="0" destOrd="0" presId="urn:microsoft.com/office/officeart/2018/5/layout/IconLeafLabelList"/>
    <dgm:cxn modelId="{8E797849-04E2-4CF3-99DA-9F00C625CC08}" srcId="{636131D3-7D9F-4EB7-9380-E4273DB66AE7}" destId="{CDB3F5D7-85F7-4D1E-A970-A9441D546A98}" srcOrd="0" destOrd="0" parTransId="{D1C9A7F5-6178-4F2B-AAEA-81C1729679BB}" sibTransId="{F2ECA617-2D0C-448E-B7AF-866097BA06BF}"/>
    <dgm:cxn modelId="{F05E9A79-E4F6-4F95-B31A-375CB404F629}" srcId="{636131D3-7D9F-4EB7-9380-E4273DB66AE7}" destId="{4E4E4DAB-2D85-4655-805C-C2887401E9B5}" srcOrd="2" destOrd="0" parTransId="{C3800A46-16A1-457A-9380-439BD0C7E029}" sibTransId="{4EB98EB6-662A-41AD-86B2-867A03EE2AA0}"/>
    <dgm:cxn modelId="{6335FF59-80F2-4E28-B059-DA73136F6843}" type="presOf" srcId="{CDB3F5D7-85F7-4D1E-A970-A9441D546A98}" destId="{9DB32686-75A0-4B07-886A-22A06A461551}" srcOrd="0" destOrd="0" presId="urn:microsoft.com/office/officeart/2018/5/layout/IconLeafLabelList"/>
    <dgm:cxn modelId="{13B3698B-B614-46C0-8BAB-BEB812E65107}" type="presOf" srcId="{636131D3-7D9F-4EB7-9380-E4273DB66AE7}" destId="{F0444C13-9D9E-4D75-8093-404D4591205D}" srcOrd="0" destOrd="0" presId="urn:microsoft.com/office/officeart/2018/5/layout/IconLeafLabelList"/>
    <dgm:cxn modelId="{F72DCC48-4091-47B7-96A6-D8FA66D20D27}" type="presParOf" srcId="{F0444C13-9D9E-4D75-8093-404D4591205D}" destId="{3736D580-65A4-48E3-90C9-F92245520194}" srcOrd="0" destOrd="0" presId="urn:microsoft.com/office/officeart/2018/5/layout/IconLeafLabelList"/>
    <dgm:cxn modelId="{0F333244-80C2-41AA-B62D-FA50FEA06601}" type="presParOf" srcId="{3736D580-65A4-48E3-90C9-F92245520194}" destId="{887778F9-5411-4BB7-9AA7-FF222FA951EF}" srcOrd="0" destOrd="0" presId="urn:microsoft.com/office/officeart/2018/5/layout/IconLeafLabelList"/>
    <dgm:cxn modelId="{2EB0D9D3-FFA9-4D8F-A2CF-1D4D68857637}" type="presParOf" srcId="{3736D580-65A4-48E3-90C9-F92245520194}" destId="{78DFB353-FE27-4AF6-AFD6-06EC1013E2E3}" srcOrd="1" destOrd="0" presId="urn:microsoft.com/office/officeart/2018/5/layout/IconLeafLabelList"/>
    <dgm:cxn modelId="{31541CBA-4404-41C8-87AE-F03F6F719F1C}" type="presParOf" srcId="{3736D580-65A4-48E3-90C9-F92245520194}" destId="{44390A6A-1C99-47E6-BFDE-DEA64F336C44}" srcOrd="2" destOrd="0" presId="urn:microsoft.com/office/officeart/2018/5/layout/IconLeafLabelList"/>
    <dgm:cxn modelId="{D5C54A52-9585-41E7-A96A-34C75005BF8F}" type="presParOf" srcId="{3736D580-65A4-48E3-90C9-F92245520194}" destId="{9DB32686-75A0-4B07-886A-22A06A461551}" srcOrd="3" destOrd="0" presId="urn:microsoft.com/office/officeart/2018/5/layout/IconLeafLabelList"/>
    <dgm:cxn modelId="{FE0D1CB0-6165-491C-8CC4-B6DC24EB98E8}" type="presParOf" srcId="{F0444C13-9D9E-4D75-8093-404D4591205D}" destId="{3C249EA6-F1AC-423B-ABD1-5FF3051FF7FF}" srcOrd="1" destOrd="0" presId="urn:microsoft.com/office/officeart/2018/5/layout/IconLeafLabelList"/>
    <dgm:cxn modelId="{82C82DBC-5F01-4F0C-8FE2-BFB75D1F79E7}" type="presParOf" srcId="{F0444C13-9D9E-4D75-8093-404D4591205D}" destId="{682379FF-0F33-4DD9-8469-73AB3E73BF88}" srcOrd="2" destOrd="0" presId="urn:microsoft.com/office/officeart/2018/5/layout/IconLeafLabelList"/>
    <dgm:cxn modelId="{D569EB79-E31E-45B1-8A19-6A3C3014959C}" type="presParOf" srcId="{682379FF-0F33-4DD9-8469-73AB3E73BF88}" destId="{8D120803-9490-446F-976F-2CB6C112BA9F}" srcOrd="0" destOrd="0" presId="urn:microsoft.com/office/officeart/2018/5/layout/IconLeafLabelList"/>
    <dgm:cxn modelId="{70BCACF4-5CAA-4E3C-9223-BDF741BB6066}" type="presParOf" srcId="{682379FF-0F33-4DD9-8469-73AB3E73BF88}" destId="{6FE08883-8978-471C-BF55-6AD709B2D8DC}" srcOrd="1" destOrd="0" presId="urn:microsoft.com/office/officeart/2018/5/layout/IconLeafLabelList"/>
    <dgm:cxn modelId="{682EC997-6597-49FE-B258-3E23DC90767C}" type="presParOf" srcId="{682379FF-0F33-4DD9-8469-73AB3E73BF88}" destId="{DADAF28E-C9A1-4CAC-97AE-328C411CA4C2}" srcOrd="2" destOrd="0" presId="urn:microsoft.com/office/officeart/2018/5/layout/IconLeafLabelList"/>
    <dgm:cxn modelId="{35D6DFC0-C543-4684-A173-530988AE782E}" type="presParOf" srcId="{682379FF-0F33-4DD9-8469-73AB3E73BF88}" destId="{787422DA-9404-4C53-AB45-7EDD0E3FB635}" srcOrd="3" destOrd="0" presId="urn:microsoft.com/office/officeart/2018/5/layout/IconLeafLabelList"/>
    <dgm:cxn modelId="{5F2A1740-E0FF-4747-B50D-646DC13C3EB1}" type="presParOf" srcId="{F0444C13-9D9E-4D75-8093-404D4591205D}" destId="{94C34FE3-D77E-4201-A6EA-7F2D49B09679}" srcOrd="3" destOrd="0" presId="urn:microsoft.com/office/officeart/2018/5/layout/IconLeafLabelList"/>
    <dgm:cxn modelId="{49EE340D-563A-42E8-992B-389F350283C6}" type="presParOf" srcId="{F0444C13-9D9E-4D75-8093-404D4591205D}" destId="{D75F4C2D-78D2-40B5-8C48-7B0D1B476062}" srcOrd="4" destOrd="0" presId="urn:microsoft.com/office/officeart/2018/5/layout/IconLeafLabelList"/>
    <dgm:cxn modelId="{849EB86E-AF0F-4E4F-A3D2-FB3457077161}" type="presParOf" srcId="{D75F4C2D-78D2-40B5-8C48-7B0D1B476062}" destId="{E3E0FD18-7E43-4466-BD62-AA249A106535}" srcOrd="0" destOrd="0" presId="urn:microsoft.com/office/officeart/2018/5/layout/IconLeafLabelList"/>
    <dgm:cxn modelId="{08ED9933-6FE6-410D-9003-092EF52C94B2}" type="presParOf" srcId="{D75F4C2D-78D2-40B5-8C48-7B0D1B476062}" destId="{E368DDAB-55C5-40E6-9CE9-243E731A8A84}" srcOrd="1" destOrd="0" presId="urn:microsoft.com/office/officeart/2018/5/layout/IconLeafLabelList"/>
    <dgm:cxn modelId="{5F2986CA-83C3-45A9-83A2-BD725024453C}" type="presParOf" srcId="{D75F4C2D-78D2-40B5-8C48-7B0D1B476062}" destId="{37E9332B-E2CF-4702-A8F3-6E13483F14DA}" srcOrd="2" destOrd="0" presId="urn:microsoft.com/office/officeart/2018/5/layout/IconLeafLabelList"/>
    <dgm:cxn modelId="{56A44CE6-7B9B-4CDF-AE40-00638C5345BD}" type="presParOf" srcId="{D75F4C2D-78D2-40B5-8C48-7B0D1B476062}" destId="{78186F28-0B4B-4C10-845D-BA8EF6A47E37}"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4DF98C-1AC3-41A4-907A-0FAF2E9711E6}"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490048F1-C242-474D-81EE-6646EDF527A7}">
      <dgm:prSet/>
      <dgm:spPr/>
      <dgm:t>
        <a:bodyPr/>
        <a:lstStyle/>
        <a:p>
          <a:r>
            <a:rPr lang="en-GB"/>
            <a:t>A level Physics has long been a popular choice for A level students in St Louis.</a:t>
          </a:r>
          <a:endParaRPr lang="en-US"/>
        </a:p>
      </dgm:t>
    </dgm:pt>
    <dgm:pt modelId="{46017782-502B-4F64-95F3-EE95138FD78E}" type="parTrans" cxnId="{E7524C28-CE7E-427B-8707-399128A98E88}">
      <dgm:prSet/>
      <dgm:spPr/>
      <dgm:t>
        <a:bodyPr/>
        <a:lstStyle/>
        <a:p>
          <a:endParaRPr lang="en-US"/>
        </a:p>
      </dgm:t>
    </dgm:pt>
    <dgm:pt modelId="{AF3659BB-790C-4839-B4B0-384507D0DB46}" type="sibTrans" cxnId="{E7524C28-CE7E-427B-8707-399128A98E88}">
      <dgm:prSet/>
      <dgm:spPr/>
      <dgm:t>
        <a:bodyPr/>
        <a:lstStyle/>
        <a:p>
          <a:endParaRPr lang="en-US"/>
        </a:p>
      </dgm:t>
    </dgm:pt>
    <dgm:pt modelId="{8E461243-0471-4408-B6A0-B4C6E9F40061}">
      <dgm:prSet/>
      <dgm:spPr/>
      <dgm:t>
        <a:bodyPr/>
        <a:lstStyle/>
        <a:p>
          <a:r>
            <a:rPr lang="en-GB"/>
            <a:t>Over the years, many of our past students have gone on to have successful careers in a wide range of disciplines. </a:t>
          </a:r>
          <a:endParaRPr lang="en-US"/>
        </a:p>
      </dgm:t>
    </dgm:pt>
    <dgm:pt modelId="{6E15EBAB-5B68-4AAB-831A-73360CE70C36}" type="parTrans" cxnId="{BA92AEFF-F14E-4EA7-8F3F-7C9949A2803F}">
      <dgm:prSet/>
      <dgm:spPr/>
      <dgm:t>
        <a:bodyPr/>
        <a:lstStyle/>
        <a:p>
          <a:endParaRPr lang="en-US"/>
        </a:p>
      </dgm:t>
    </dgm:pt>
    <dgm:pt modelId="{3446F66E-6DA1-4B43-AFB6-B0F7EEDDB069}" type="sibTrans" cxnId="{BA92AEFF-F14E-4EA7-8F3F-7C9949A2803F}">
      <dgm:prSet/>
      <dgm:spPr/>
      <dgm:t>
        <a:bodyPr/>
        <a:lstStyle/>
        <a:p>
          <a:endParaRPr lang="en-US"/>
        </a:p>
      </dgm:t>
    </dgm:pt>
    <dgm:pt modelId="{8F52171D-8429-40ED-A0FC-DED783FFC3E8}">
      <dgm:prSet/>
      <dgm:spPr/>
      <dgm:t>
        <a:bodyPr/>
        <a:lstStyle/>
        <a:p>
          <a:r>
            <a:rPr lang="en-GB"/>
            <a:t>We have enjoyed much academic success. Most recently, one of our  students achieved 3</a:t>
          </a:r>
          <a:r>
            <a:rPr lang="en-GB" baseline="30000"/>
            <a:t>rd</a:t>
          </a:r>
          <a:r>
            <a:rPr lang="en-GB"/>
            <a:t> highest score in CCEA A level physics. </a:t>
          </a:r>
          <a:endParaRPr lang="en-US"/>
        </a:p>
      </dgm:t>
    </dgm:pt>
    <dgm:pt modelId="{FCB5B12C-EBB0-459F-8141-C2C779BF8D12}" type="parTrans" cxnId="{FEF9F50F-6A5B-4B03-99AA-492CDE64E2D1}">
      <dgm:prSet/>
      <dgm:spPr/>
      <dgm:t>
        <a:bodyPr/>
        <a:lstStyle/>
        <a:p>
          <a:endParaRPr lang="en-US"/>
        </a:p>
      </dgm:t>
    </dgm:pt>
    <dgm:pt modelId="{01A64C7A-646B-4FEC-95B5-4310B39B9AB9}" type="sibTrans" cxnId="{FEF9F50F-6A5B-4B03-99AA-492CDE64E2D1}">
      <dgm:prSet/>
      <dgm:spPr/>
      <dgm:t>
        <a:bodyPr/>
        <a:lstStyle/>
        <a:p>
          <a:endParaRPr lang="en-US"/>
        </a:p>
      </dgm:t>
    </dgm:pt>
    <dgm:pt modelId="{95C19B4B-9808-44B1-9341-5B6BAAD18E3C}">
      <dgm:prSet/>
      <dgm:spPr/>
      <dgm:t>
        <a:bodyPr/>
        <a:lstStyle/>
        <a:p>
          <a:r>
            <a:rPr lang="en-GB"/>
            <a:t>Many of our students have chosen to study physics at university.</a:t>
          </a:r>
          <a:endParaRPr lang="en-US"/>
        </a:p>
      </dgm:t>
    </dgm:pt>
    <dgm:pt modelId="{C91EDFA1-20BA-4558-B8D4-1D7FE1A45031}" type="parTrans" cxnId="{324614DE-FDC3-4A2E-B0B8-451634D94A77}">
      <dgm:prSet/>
      <dgm:spPr/>
      <dgm:t>
        <a:bodyPr/>
        <a:lstStyle/>
        <a:p>
          <a:endParaRPr lang="en-US"/>
        </a:p>
      </dgm:t>
    </dgm:pt>
    <dgm:pt modelId="{746BF573-9C00-46B4-8CAC-EF50DC7733D2}" type="sibTrans" cxnId="{324614DE-FDC3-4A2E-B0B8-451634D94A77}">
      <dgm:prSet/>
      <dgm:spPr/>
      <dgm:t>
        <a:bodyPr/>
        <a:lstStyle/>
        <a:p>
          <a:endParaRPr lang="en-US"/>
        </a:p>
      </dgm:t>
    </dgm:pt>
    <dgm:pt modelId="{17427E86-D470-439A-86A4-8542E6BE4E85}" type="pres">
      <dgm:prSet presAssocID="{F24DF98C-1AC3-41A4-907A-0FAF2E9711E6}" presName="Name0" presStyleCnt="0">
        <dgm:presLayoutVars>
          <dgm:dir/>
          <dgm:animLvl val="lvl"/>
          <dgm:resizeHandles val="exact"/>
        </dgm:presLayoutVars>
      </dgm:prSet>
      <dgm:spPr/>
    </dgm:pt>
    <dgm:pt modelId="{E8E76705-42A8-47B5-8BC9-860253EC3BB4}" type="pres">
      <dgm:prSet presAssocID="{490048F1-C242-474D-81EE-6646EDF527A7}" presName="linNode" presStyleCnt="0"/>
      <dgm:spPr/>
    </dgm:pt>
    <dgm:pt modelId="{A0365A0A-7A61-49CE-A849-0C93A1FEDBD5}" type="pres">
      <dgm:prSet presAssocID="{490048F1-C242-474D-81EE-6646EDF527A7}" presName="parentText" presStyleLbl="node1" presStyleIdx="0" presStyleCnt="4">
        <dgm:presLayoutVars>
          <dgm:chMax val="1"/>
          <dgm:bulletEnabled val="1"/>
        </dgm:presLayoutVars>
      </dgm:prSet>
      <dgm:spPr/>
    </dgm:pt>
    <dgm:pt modelId="{FC18F0A3-D09C-4359-B42E-89B23263FCEF}" type="pres">
      <dgm:prSet presAssocID="{AF3659BB-790C-4839-B4B0-384507D0DB46}" presName="sp" presStyleCnt="0"/>
      <dgm:spPr/>
    </dgm:pt>
    <dgm:pt modelId="{92DD0408-F1A6-4D33-9E54-AC20E666E668}" type="pres">
      <dgm:prSet presAssocID="{8E461243-0471-4408-B6A0-B4C6E9F40061}" presName="linNode" presStyleCnt="0"/>
      <dgm:spPr/>
    </dgm:pt>
    <dgm:pt modelId="{ED931D1C-FAF3-4C10-B71F-6BFCCFEF0BCD}" type="pres">
      <dgm:prSet presAssocID="{8E461243-0471-4408-B6A0-B4C6E9F40061}" presName="parentText" presStyleLbl="node1" presStyleIdx="1" presStyleCnt="4">
        <dgm:presLayoutVars>
          <dgm:chMax val="1"/>
          <dgm:bulletEnabled val="1"/>
        </dgm:presLayoutVars>
      </dgm:prSet>
      <dgm:spPr/>
    </dgm:pt>
    <dgm:pt modelId="{AFE85DD9-057E-4711-AC8D-BC0BB7850694}" type="pres">
      <dgm:prSet presAssocID="{3446F66E-6DA1-4B43-AFB6-B0F7EEDDB069}" presName="sp" presStyleCnt="0"/>
      <dgm:spPr/>
    </dgm:pt>
    <dgm:pt modelId="{4CBF4D04-D25E-4F61-BD4B-C577C049E8CE}" type="pres">
      <dgm:prSet presAssocID="{8F52171D-8429-40ED-A0FC-DED783FFC3E8}" presName="linNode" presStyleCnt="0"/>
      <dgm:spPr/>
    </dgm:pt>
    <dgm:pt modelId="{A7232904-D654-4C8F-B969-1CD1CC1E0D00}" type="pres">
      <dgm:prSet presAssocID="{8F52171D-8429-40ED-A0FC-DED783FFC3E8}" presName="parentText" presStyleLbl="node1" presStyleIdx="2" presStyleCnt="4">
        <dgm:presLayoutVars>
          <dgm:chMax val="1"/>
          <dgm:bulletEnabled val="1"/>
        </dgm:presLayoutVars>
      </dgm:prSet>
      <dgm:spPr/>
    </dgm:pt>
    <dgm:pt modelId="{219D8DF0-CE7D-4FCA-BA2D-F52EE4969FA5}" type="pres">
      <dgm:prSet presAssocID="{01A64C7A-646B-4FEC-95B5-4310B39B9AB9}" presName="sp" presStyleCnt="0"/>
      <dgm:spPr/>
    </dgm:pt>
    <dgm:pt modelId="{81E30844-4453-4F38-A772-E8A75A4D80F5}" type="pres">
      <dgm:prSet presAssocID="{95C19B4B-9808-44B1-9341-5B6BAAD18E3C}" presName="linNode" presStyleCnt="0"/>
      <dgm:spPr/>
    </dgm:pt>
    <dgm:pt modelId="{B7F044E0-FF86-499D-BF7E-93A8D7EB64FF}" type="pres">
      <dgm:prSet presAssocID="{95C19B4B-9808-44B1-9341-5B6BAAD18E3C}" presName="parentText" presStyleLbl="node1" presStyleIdx="3" presStyleCnt="4">
        <dgm:presLayoutVars>
          <dgm:chMax val="1"/>
          <dgm:bulletEnabled val="1"/>
        </dgm:presLayoutVars>
      </dgm:prSet>
      <dgm:spPr/>
    </dgm:pt>
  </dgm:ptLst>
  <dgm:cxnLst>
    <dgm:cxn modelId="{73FA1809-058D-4037-8573-D2D41585E8EF}" type="presOf" srcId="{8E461243-0471-4408-B6A0-B4C6E9F40061}" destId="{ED931D1C-FAF3-4C10-B71F-6BFCCFEF0BCD}" srcOrd="0" destOrd="0" presId="urn:microsoft.com/office/officeart/2005/8/layout/vList5"/>
    <dgm:cxn modelId="{FEF9F50F-6A5B-4B03-99AA-492CDE64E2D1}" srcId="{F24DF98C-1AC3-41A4-907A-0FAF2E9711E6}" destId="{8F52171D-8429-40ED-A0FC-DED783FFC3E8}" srcOrd="2" destOrd="0" parTransId="{FCB5B12C-EBB0-459F-8141-C2C779BF8D12}" sibTransId="{01A64C7A-646B-4FEC-95B5-4310B39B9AB9}"/>
    <dgm:cxn modelId="{15427E18-3FD8-44C2-A480-A5258BEF799C}" type="presOf" srcId="{F24DF98C-1AC3-41A4-907A-0FAF2E9711E6}" destId="{17427E86-D470-439A-86A4-8542E6BE4E85}" srcOrd="0" destOrd="0" presId="urn:microsoft.com/office/officeart/2005/8/layout/vList5"/>
    <dgm:cxn modelId="{FE447B1F-D751-4FF0-A212-DF1D7D34D5A9}" type="presOf" srcId="{8F52171D-8429-40ED-A0FC-DED783FFC3E8}" destId="{A7232904-D654-4C8F-B969-1CD1CC1E0D00}" srcOrd="0" destOrd="0" presId="urn:microsoft.com/office/officeart/2005/8/layout/vList5"/>
    <dgm:cxn modelId="{E7524C28-CE7E-427B-8707-399128A98E88}" srcId="{F24DF98C-1AC3-41A4-907A-0FAF2E9711E6}" destId="{490048F1-C242-474D-81EE-6646EDF527A7}" srcOrd="0" destOrd="0" parTransId="{46017782-502B-4F64-95F3-EE95138FD78E}" sibTransId="{AF3659BB-790C-4839-B4B0-384507D0DB46}"/>
    <dgm:cxn modelId="{F6B5BEBE-9172-4BB2-ACD8-F5BB61C0500B}" type="presOf" srcId="{95C19B4B-9808-44B1-9341-5B6BAAD18E3C}" destId="{B7F044E0-FF86-499D-BF7E-93A8D7EB64FF}" srcOrd="0" destOrd="0" presId="urn:microsoft.com/office/officeart/2005/8/layout/vList5"/>
    <dgm:cxn modelId="{9DA88BCE-E8BE-4652-910F-1244B4384C62}" type="presOf" srcId="{490048F1-C242-474D-81EE-6646EDF527A7}" destId="{A0365A0A-7A61-49CE-A849-0C93A1FEDBD5}" srcOrd="0" destOrd="0" presId="urn:microsoft.com/office/officeart/2005/8/layout/vList5"/>
    <dgm:cxn modelId="{324614DE-FDC3-4A2E-B0B8-451634D94A77}" srcId="{F24DF98C-1AC3-41A4-907A-0FAF2E9711E6}" destId="{95C19B4B-9808-44B1-9341-5B6BAAD18E3C}" srcOrd="3" destOrd="0" parTransId="{C91EDFA1-20BA-4558-B8D4-1D7FE1A45031}" sibTransId="{746BF573-9C00-46B4-8CAC-EF50DC7733D2}"/>
    <dgm:cxn modelId="{BA92AEFF-F14E-4EA7-8F3F-7C9949A2803F}" srcId="{F24DF98C-1AC3-41A4-907A-0FAF2E9711E6}" destId="{8E461243-0471-4408-B6A0-B4C6E9F40061}" srcOrd="1" destOrd="0" parTransId="{6E15EBAB-5B68-4AAB-831A-73360CE70C36}" sibTransId="{3446F66E-6DA1-4B43-AFB6-B0F7EEDDB069}"/>
    <dgm:cxn modelId="{C5BB6FC5-5687-4F01-894D-F3BF47B5B28A}" type="presParOf" srcId="{17427E86-D470-439A-86A4-8542E6BE4E85}" destId="{E8E76705-42A8-47B5-8BC9-860253EC3BB4}" srcOrd="0" destOrd="0" presId="urn:microsoft.com/office/officeart/2005/8/layout/vList5"/>
    <dgm:cxn modelId="{22B948D6-5E2B-4A5E-A9CB-D6F4F6583501}" type="presParOf" srcId="{E8E76705-42A8-47B5-8BC9-860253EC3BB4}" destId="{A0365A0A-7A61-49CE-A849-0C93A1FEDBD5}" srcOrd="0" destOrd="0" presId="urn:microsoft.com/office/officeart/2005/8/layout/vList5"/>
    <dgm:cxn modelId="{46B5BAE3-14E3-445C-870F-70C9E93A2B80}" type="presParOf" srcId="{17427E86-D470-439A-86A4-8542E6BE4E85}" destId="{FC18F0A3-D09C-4359-B42E-89B23263FCEF}" srcOrd="1" destOrd="0" presId="urn:microsoft.com/office/officeart/2005/8/layout/vList5"/>
    <dgm:cxn modelId="{EA914D1B-63E7-4671-B362-9E315852BABC}" type="presParOf" srcId="{17427E86-D470-439A-86A4-8542E6BE4E85}" destId="{92DD0408-F1A6-4D33-9E54-AC20E666E668}" srcOrd="2" destOrd="0" presId="urn:microsoft.com/office/officeart/2005/8/layout/vList5"/>
    <dgm:cxn modelId="{11F9AE25-659E-463F-B41E-60CF30FF65D0}" type="presParOf" srcId="{92DD0408-F1A6-4D33-9E54-AC20E666E668}" destId="{ED931D1C-FAF3-4C10-B71F-6BFCCFEF0BCD}" srcOrd="0" destOrd="0" presId="urn:microsoft.com/office/officeart/2005/8/layout/vList5"/>
    <dgm:cxn modelId="{70F8E758-DCC1-47D4-B4F6-0893F56032C1}" type="presParOf" srcId="{17427E86-D470-439A-86A4-8542E6BE4E85}" destId="{AFE85DD9-057E-4711-AC8D-BC0BB7850694}" srcOrd="3" destOrd="0" presId="urn:microsoft.com/office/officeart/2005/8/layout/vList5"/>
    <dgm:cxn modelId="{28C05132-4F52-4051-9C42-FCEE315B9A6D}" type="presParOf" srcId="{17427E86-D470-439A-86A4-8542E6BE4E85}" destId="{4CBF4D04-D25E-4F61-BD4B-C577C049E8CE}" srcOrd="4" destOrd="0" presId="urn:microsoft.com/office/officeart/2005/8/layout/vList5"/>
    <dgm:cxn modelId="{CACCD6CC-15E0-445E-A4B2-2C6329F2FF32}" type="presParOf" srcId="{4CBF4D04-D25E-4F61-BD4B-C577C049E8CE}" destId="{A7232904-D654-4C8F-B969-1CD1CC1E0D00}" srcOrd="0" destOrd="0" presId="urn:microsoft.com/office/officeart/2005/8/layout/vList5"/>
    <dgm:cxn modelId="{BC0FA4B7-001B-427E-82EE-A680ACA8DE6D}" type="presParOf" srcId="{17427E86-D470-439A-86A4-8542E6BE4E85}" destId="{219D8DF0-CE7D-4FCA-BA2D-F52EE4969FA5}" srcOrd="5" destOrd="0" presId="urn:microsoft.com/office/officeart/2005/8/layout/vList5"/>
    <dgm:cxn modelId="{753CB4D7-9C07-494E-8046-78C76FB25D9A}" type="presParOf" srcId="{17427E86-D470-439A-86A4-8542E6BE4E85}" destId="{81E30844-4453-4F38-A772-E8A75A4D80F5}" srcOrd="6" destOrd="0" presId="urn:microsoft.com/office/officeart/2005/8/layout/vList5"/>
    <dgm:cxn modelId="{CC855BA0-745A-4624-88C4-6FBF80A396A8}" type="presParOf" srcId="{81E30844-4453-4F38-A772-E8A75A4D80F5}" destId="{B7F044E0-FF86-499D-BF7E-93A8D7EB64FF}"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5406B-928A-4A67-A098-279C8AE57F33}">
      <dsp:nvSpPr>
        <dsp:cNvPr id="0" name=""/>
        <dsp:cNvSpPr/>
      </dsp:nvSpPr>
      <dsp:spPr>
        <a:xfrm>
          <a:off x="2193743" y="6085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85BBAF-7C9D-4F14-AFB5-6EC4704183EF}">
      <dsp:nvSpPr>
        <dsp:cNvPr id="0" name=""/>
        <dsp:cNvSpPr/>
      </dsp:nvSpPr>
      <dsp:spPr>
        <a:xfrm>
          <a:off x="1005743"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GB" sz="1200" b="0" i="0" kern="1200"/>
            <a:t>Physics is a “facilitating subject”, meaning that it’s highly regarded whatever degree or career path you choose. It’s considered important for many science and engineering courses, so it keeps a lot of doors open for you. </a:t>
          </a:r>
          <a:endParaRPr lang="en-US" sz="1200" kern="1200"/>
        </a:p>
      </dsp:txBody>
      <dsp:txXfrm>
        <a:off x="1005743" y="3022743"/>
        <a:ext cx="4320000" cy="720000"/>
      </dsp:txXfrm>
    </dsp:sp>
    <dsp:sp modelId="{320CE243-25C8-4ED2-ADB1-8CBC6B2DF10B}">
      <dsp:nvSpPr>
        <dsp:cNvPr id="0" name=""/>
        <dsp:cNvSpPr/>
      </dsp:nvSpPr>
      <dsp:spPr>
        <a:xfrm>
          <a:off x="7269743" y="6085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FB9B77-3434-488F-8D11-18BF5773AF1A}">
      <dsp:nvSpPr>
        <dsp:cNvPr id="0" name=""/>
        <dsp:cNvSpPr/>
      </dsp:nvSpPr>
      <dsp:spPr>
        <a:xfrm>
          <a:off x="6081743"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GB" sz="1200" b="0" i="0" kern="1200"/>
            <a:t>Physics opens these doors because of the skills and ways of thinking it teaches you. You’ll pick up mathematical and analytical techniques that are valued in a huge range of careers. You’ll become a critical and creative thinker, and a problem solver.</a:t>
          </a:r>
          <a:endParaRPr lang="en-US" sz="1200" kern="1200"/>
        </a:p>
      </dsp:txBody>
      <dsp:txXfrm>
        <a:off x="6081743" y="3022743"/>
        <a:ext cx="432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24510-1CA6-46B1-86DB-A5FEF9005D16}">
      <dsp:nvSpPr>
        <dsp:cNvPr id="0" name=""/>
        <dsp:cNvSpPr/>
      </dsp:nvSpPr>
      <dsp:spPr>
        <a:xfrm>
          <a:off x="708743" y="431918"/>
          <a:ext cx="2058750" cy="205875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FE1FC0-0A64-4716-9F0B-FC229F39E521}">
      <dsp:nvSpPr>
        <dsp:cNvPr id="0" name=""/>
        <dsp:cNvSpPr/>
      </dsp:nvSpPr>
      <dsp:spPr>
        <a:xfrm>
          <a:off x="1147493" y="870669"/>
          <a:ext cx="1181250" cy="11812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BA2167-5354-4F90-919A-68E3E174E360}">
      <dsp:nvSpPr>
        <dsp:cNvPr id="0" name=""/>
        <dsp:cNvSpPr/>
      </dsp:nvSpPr>
      <dsp:spPr>
        <a:xfrm>
          <a:off x="50618" y="3131919"/>
          <a:ext cx="3375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You </a:t>
          </a:r>
          <a:r>
            <a:rPr lang="en-GB" sz="1100" b="0" i="0" kern="1200"/>
            <a:t>will delve deeper into familiar topics like forces,</a:t>
          </a:r>
          <a:r>
            <a:rPr lang="en-GB" sz="1100" b="0" i="0" kern="1200" baseline="0"/>
            <a:t> electricity,</a:t>
          </a:r>
          <a:r>
            <a:rPr lang="en-GB" sz="1100" b="0" i="0" kern="1200"/>
            <a:t> waves, radioactivity and energy.</a:t>
          </a:r>
          <a:endParaRPr lang="en-US" sz="1100" kern="1200"/>
        </a:p>
      </dsp:txBody>
      <dsp:txXfrm>
        <a:off x="50618" y="3131919"/>
        <a:ext cx="3375000" cy="787500"/>
      </dsp:txXfrm>
    </dsp:sp>
    <dsp:sp modelId="{C871CC1D-ADCD-413E-AE13-197F2B887C6C}">
      <dsp:nvSpPr>
        <dsp:cNvPr id="0" name=""/>
        <dsp:cNvSpPr/>
      </dsp:nvSpPr>
      <dsp:spPr>
        <a:xfrm>
          <a:off x="4674368" y="431918"/>
          <a:ext cx="2058750" cy="205875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CC3C0D-4F3D-4019-BA06-71E9FABFD30D}">
      <dsp:nvSpPr>
        <dsp:cNvPr id="0" name=""/>
        <dsp:cNvSpPr/>
      </dsp:nvSpPr>
      <dsp:spPr>
        <a:xfrm>
          <a:off x="5113118" y="870669"/>
          <a:ext cx="1181250" cy="1181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963F70-70F6-4AF4-8A02-6CDDB6D406A2}">
      <dsp:nvSpPr>
        <dsp:cNvPr id="0" name=""/>
        <dsp:cNvSpPr/>
      </dsp:nvSpPr>
      <dsp:spPr>
        <a:xfrm>
          <a:off x="4016243" y="3131919"/>
          <a:ext cx="3375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b="0" i="0" kern="1200"/>
            <a:t>But you may also get to explore exciting new areas such as particle physics, quantum physics and cosmology. </a:t>
          </a:r>
          <a:endParaRPr lang="en-US" sz="1100" kern="1200"/>
        </a:p>
      </dsp:txBody>
      <dsp:txXfrm>
        <a:off x="4016243" y="3131919"/>
        <a:ext cx="3375000" cy="787500"/>
      </dsp:txXfrm>
    </dsp:sp>
    <dsp:sp modelId="{3672EA8C-461B-4F8C-AC5E-51063CD87343}">
      <dsp:nvSpPr>
        <dsp:cNvPr id="0" name=""/>
        <dsp:cNvSpPr/>
      </dsp:nvSpPr>
      <dsp:spPr>
        <a:xfrm>
          <a:off x="8639993" y="431918"/>
          <a:ext cx="2058750" cy="205875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1BBD9B-43E2-4DAE-9650-686ACFC439EF}">
      <dsp:nvSpPr>
        <dsp:cNvPr id="0" name=""/>
        <dsp:cNvSpPr/>
      </dsp:nvSpPr>
      <dsp:spPr>
        <a:xfrm>
          <a:off x="9078743" y="870669"/>
          <a:ext cx="1181250" cy="11812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603A5D-E59A-44E0-BFFA-E059D3CE9040}">
      <dsp:nvSpPr>
        <dsp:cNvPr id="0" name=""/>
        <dsp:cNvSpPr/>
      </dsp:nvSpPr>
      <dsp:spPr>
        <a:xfrm>
          <a:off x="7981868" y="3131919"/>
          <a:ext cx="3375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b="0" i="0" kern="1200"/>
            <a:t>Physics gives you an understanding of the scientific principles that govern our world. You’ll develop the tools needed to tackle questions about the universe that you’ve always wanted to answer for yourself. </a:t>
          </a:r>
          <a:endParaRPr lang="en-US" sz="1100" kern="1200"/>
        </a:p>
      </dsp:txBody>
      <dsp:txXfrm>
        <a:off x="7981868" y="3131919"/>
        <a:ext cx="3375000" cy="787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778F9-5411-4BB7-9AA7-FF222FA951EF}">
      <dsp:nvSpPr>
        <dsp:cNvPr id="0" name=""/>
        <dsp:cNvSpPr/>
      </dsp:nvSpPr>
      <dsp:spPr>
        <a:xfrm>
          <a:off x="708743" y="129575"/>
          <a:ext cx="2058750" cy="205875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DFB353-FE27-4AF6-AFD6-06EC1013E2E3}">
      <dsp:nvSpPr>
        <dsp:cNvPr id="0" name=""/>
        <dsp:cNvSpPr/>
      </dsp:nvSpPr>
      <dsp:spPr>
        <a:xfrm>
          <a:off x="1147493" y="568325"/>
          <a:ext cx="1181250" cy="11812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B32686-75A0-4B07-886A-22A06A461551}">
      <dsp:nvSpPr>
        <dsp:cNvPr id="0" name=""/>
        <dsp:cNvSpPr/>
      </dsp:nvSpPr>
      <dsp:spPr>
        <a:xfrm>
          <a:off x="50618" y="2829575"/>
          <a:ext cx="3375000" cy="139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b="0" i="0" kern="1200"/>
            <a:t>Many physics students go on to further study at </a:t>
          </a:r>
          <a:r>
            <a:rPr lang="en-GB" sz="1100" b="1" i="0" kern="1200"/>
            <a:t>university</a:t>
          </a:r>
          <a:r>
            <a:rPr lang="en-GB" sz="1100" b="0" i="0" kern="1200"/>
            <a:t>. Some choose to continue with physics, studying a Physics degree or specialising in topics like Theoretical Physics, Astrophysics or Geophysics. Others choose related subjects like Chemistry, Biology or Maths – but physics also opens pathways to subjects like Engineering, Design, Computing, Sports Science, Medicine, Economics and Law.</a:t>
          </a:r>
          <a:endParaRPr lang="en-US" sz="1100" kern="1200"/>
        </a:p>
      </dsp:txBody>
      <dsp:txXfrm>
        <a:off x="50618" y="2829575"/>
        <a:ext cx="3375000" cy="1392187"/>
      </dsp:txXfrm>
    </dsp:sp>
    <dsp:sp modelId="{8D120803-9490-446F-976F-2CB6C112BA9F}">
      <dsp:nvSpPr>
        <dsp:cNvPr id="0" name=""/>
        <dsp:cNvSpPr/>
      </dsp:nvSpPr>
      <dsp:spPr>
        <a:xfrm>
          <a:off x="4674368" y="129575"/>
          <a:ext cx="2058750" cy="205875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E08883-8978-471C-BF55-6AD709B2D8DC}">
      <dsp:nvSpPr>
        <dsp:cNvPr id="0" name=""/>
        <dsp:cNvSpPr/>
      </dsp:nvSpPr>
      <dsp:spPr>
        <a:xfrm>
          <a:off x="5113118" y="568325"/>
          <a:ext cx="1181250" cy="1181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7422DA-9404-4C53-AB45-7EDD0E3FB635}">
      <dsp:nvSpPr>
        <dsp:cNvPr id="0" name=""/>
        <dsp:cNvSpPr/>
      </dsp:nvSpPr>
      <dsp:spPr>
        <a:xfrm>
          <a:off x="4016243" y="2829575"/>
          <a:ext cx="3375000" cy="139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b="0" i="0" kern="1200"/>
            <a:t>If university doesn’t appeal and you want to enter the </a:t>
          </a:r>
          <a:r>
            <a:rPr lang="en-GB" sz="1100" b="1" i="0" kern="1200"/>
            <a:t>world of work </a:t>
          </a:r>
          <a:r>
            <a:rPr lang="en-GB" sz="1100" b="0" i="0" kern="1200"/>
            <a:t>straight after school or college, having physics on your CV can give you an advantage. It shows employers that you have an aptitude for logical reasoning, problem-solving and creative thinking – and it helps you to stand out from the crowd.</a:t>
          </a:r>
          <a:endParaRPr lang="en-US" sz="1100" kern="1200"/>
        </a:p>
      </dsp:txBody>
      <dsp:txXfrm>
        <a:off x="4016243" y="2829575"/>
        <a:ext cx="3375000" cy="1392187"/>
      </dsp:txXfrm>
    </dsp:sp>
    <dsp:sp modelId="{E3E0FD18-7E43-4466-BD62-AA249A106535}">
      <dsp:nvSpPr>
        <dsp:cNvPr id="0" name=""/>
        <dsp:cNvSpPr/>
      </dsp:nvSpPr>
      <dsp:spPr>
        <a:xfrm>
          <a:off x="8639993" y="129575"/>
          <a:ext cx="2058750" cy="205875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68DDAB-55C5-40E6-9CE9-243E731A8A84}">
      <dsp:nvSpPr>
        <dsp:cNvPr id="0" name=""/>
        <dsp:cNvSpPr/>
      </dsp:nvSpPr>
      <dsp:spPr>
        <a:xfrm>
          <a:off x="9078743" y="568325"/>
          <a:ext cx="1181250" cy="11812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186F28-0B4B-4C10-845D-BA8EF6A47E37}">
      <dsp:nvSpPr>
        <dsp:cNvPr id="0" name=""/>
        <dsp:cNvSpPr/>
      </dsp:nvSpPr>
      <dsp:spPr>
        <a:xfrm>
          <a:off x="7981868" y="2829575"/>
          <a:ext cx="3375000" cy="139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b="0" i="0" kern="1200"/>
            <a:t>It’s also an advantage when applying for many </a:t>
          </a:r>
          <a:r>
            <a:rPr lang="en-GB" sz="1100" b="1" kern="1200"/>
            <a:t>apprenticeships</a:t>
          </a:r>
          <a:r>
            <a:rPr lang="en-GB" sz="1100" b="0" i="0" kern="1200"/>
            <a:t>, where you can earn while you learn to become a civil engineering technician, software developer, sound technician – and hundreds of other professions. </a:t>
          </a:r>
          <a:endParaRPr lang="en-US" sz="1100" kern="1200"/>
        </a:p>
      </dsp:txBody>
      <dsp:txXfrm>
        <a:off x="7981868" y="2829575"/>
        <a:ext cx="3375000" cy="13921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65A0A-7A61-49CE-A849-0C93A1FEDBD5}">
      <dsp:nvSpPr>
        <dsp:cNvPr id="0" name=""/>
        <dsp:cNvSpPr/>
      </dsp:nvSpPr>
      <dsp:spPr>
        <a:xfrm>
          <a:off x="2006092" y="2788"/>
          <a:ext cx="2256853" cy="134133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GB" sz="1300" kern="1200"/>
            <a:t>A level Physics has long been a popular choice for A level students in St Louis.</a:t>
          </a:r>
          <a:endParaRPr lang="en-US" sz="1300" kern="1200"/>
        </a:p>
      </dsp:txBody>
      <dsp:txXfrm>
        <a:off x="2071571" y="68267"/>
        <a:ext cx="2125895" cy="1210378"/>
      </dsp:txXfrm>
    </dsp:sp>
    <dsp:sp modelId="{ED931D1C-FAF3-4C10-B71F-6BFCCFEF0BCD}">
      <dsp:nvSpPr>
        <dsp:cNvPr id="0" name=""/>
        <dsp:cNvSpPr/>
      </dsp:nvSpPr>
      <dsp:spPr>
        <a:xfrm>
          <a:off x="2006092" y="1411192"/>
          <a:ext cx="2256853" cy="1341336"/>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GB" sz="1300" kern="1200"/>
            <a:t>Over the years, many of our past students have gone on to have successful careers in a wide range of disciplines. </a:t>
          </a:r>
          <a:endParaRPr lang="en-US" sz="1300" kern="1200"/>
        </a:p>
      </dsp:txBody>
      <dsp:txXfrm>
        <a:off x="2071571" y="1476671"/>
        <a:ext cx="2125895" cy="1210378"/>
      </dsp:txXfrm>
    </dsp:sp>
    <dsp:sp modelId="{A7232904-D654-4C8F-B969-1CD1CC1E0D00}">
      <dsp:nvSpPr>
        <dsp:cNvPr id="0" name=""/>
        <dsp:cNvSpPr/>
      </dsp:nvSpPr>
      <dsp:spPr>
        <a:xfrm>
          <a:off x="2006092" y="2819595"/>
          <a:ext cx="2256853" cy="1341336"/>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GB" sz="1300" kern="1200"/>
            <a:t>We have enjoyed much academic success. Most recently, one of our  students achieved 3</a:t>
          </a:r>
          <a:r>
            <a:rPr lang="en-GB" sz="1300" kern="1200" baseline="30000"/>
            <a:t>rd</a:t>
          </a:r>
          <a:r>
            <a:rPr lang="en-GB" sz="1300" kern="1200"/>
            <a:t> highest score in CCEA A level physics. </a:t>
          </a:r>
          <a:endParaRPr lang="en-US" sz="1300" kern="1200"/>
        </a:p>
      </dsp:txBody>
      <dsp:txXfrm>
        <a:off x="2071571" y="2885074"/>
        <a:ext cx="2125895" cy="1210378"/>
      </dsp:txXfrm>
    </dsp:sp>
    <dsp:sp modelId="{B7F044E0-FF86-499D-BF7E-93A8D7EB64FF}">
      <dsp:nvSpPr>
        <dsp:cNvPr id="0" name=""/>
        <dsp:cNvSpPr/>
      </dsp:nvSpPr>
      <dsp:spPr>
        <a:xfrm>
          <a:off x="2006092" y="4227999"/>
          <a:ext cx="2256853" cy="1341336"/>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GB" sz="1300" kern="1200"/>
            <a:t>Many of our students have chosen to study physics at university.</a:t>
          </a:r>
          <a:endParaRPr lang="en-US" sz="1300" kern="1200"/>
        </a:p>
      </dsp:txBody>
      <dsp:txXfrm>
        <a:off x="2071571" y="4293478"/>
        <a:ext cx="2125895" cy="1210378"/>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F3465-5215-4FE1-9F32-5D26C864E3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B03C75F-679B-4794-8608-3EAB9CFEF9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50AEA36-2DBC-47C1-BC9E-9D47D7F8914D}"/>
              </a:ext>
            </a:extLst>
          </p:cNvPr>
          <p:cNvSpPr>
            <a:spLocks noGrp="1"/>
          </p:cNvSpPr>
          <p:nvPr>
            <p:ph type="dt" sz="half" idx="10"/>
          </p:nvPr>
        </p:nvSpPr>
        <p:spPr/>
        <p:txBody>
          <a:bodyPr/>
          <a:lstStyle/>
          <a:p>
            <a:fld id="{676E23CE-E31D-40F9-B4DF-3A6DDA8A1E26}" type="datetimeFigureOut">
              <a:rPr lang="en-GB" smtClean="0"/>
              <a:t>18/01/2021</a:t>
            </a:fld>
            <a:endParaRPr lang="en-GB"/>
          </a:p>
        </p:txBody>
      </p:sp>
      <p:sp>
        <p:nvSpPr>
          <p:cNvPr id="5" name="Footer Placeholder 4">
            <a:extLst>
              <a:ext uri="{FF2B5EF4-FFF2-40B4-BE49-F238E27FC236}">
                <a16:creationId xmlns:a16="http://schemas.microsoft.com/office/drawing/2014/main" id="{20867C31-7A73-4871-894B-486E4CCF86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2A1B1B-632E-414C-AD7C-84FF6D7F16C8}"/>
              </a:ext>
            </a:extLst>
          </p:cNvPr>
          <p:cNvSpPr>
            <a:spLocks noGrp="1"/>
          </p:cNvSpPr>
          <p:nvPr>
            <p:ph type="sldNum" sz="quarter" idx="12"/>
          </p:nvPr>
        </p:nvSpPr>
        <p:spPr/>
        <p:txBody>
          <a:bodyPr/>
          <a:lstStyle/>
          <a:p>
            <a:fld id="{7385C73C-D1BA-43C4-B5D0-CC38FBC79274}" type="slidenum">
              <a:rPr lang="en-GB" smtClean="0"/>
              <a:t>‹#›</a:t>
            </a:fld>
            <a:endParaRPr lang="en-GB"/>
          </a:p>
        </p:txBody>
      </p:sp>
    </p:spTree>
    <p:extLst>
      <p:ext uri="{BB962C8B-B14F-4D97-AF65-F5344CB8AC3E}">
        <p14:creationId xmlns:p14="http://schemas.microsoft.com/office/powerpoint/2010/main" val="4173259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F9592-CFFB-4E05-8A19-AAC4779C990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7AC688-36B2-4535-BA65-448909FD53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65BBA9-868A-4E15-84EF-17A9D799E684}"/>
              </a:ext>
            </a:extLst>
          </p:cNvPr>
          <p:cNvSpPr>
            <a:spLocks noGrp="1"/>
          </p:cNvSpPr>
          <p:nvPr>
            <p:ph type="dt" sz="half" idx="10"/>
          </p:nvPr>
        </p:nvSpPr>
        <p:spPr/>
        <p:txBody>
          <a:bodyPr/>
          <a:lstStyle/>
          <a:p>
            <a:fld id="{676E23CE-E31D-40F9-B4DF-3A6DDA8A1E26}" type="datetimeFigureOut">
              <a:rPr lang="en-GB" smtClean="0"/>
              <a:t>18/01/2021</a:t>
            </a:fld>
            <a:endParaRPr lang="en-GB"/>
          </a:p>
        </p:txBody>
      </p:sp>
      <p:sp>
        <p:nvSpPr>
          <p:cNvPr id="5" name="Footer Placeholder 4">
            <a:extLst>
              <a:ext uri="{FF2B5EF4-FFF2-40B4-BE49-F238E27FC236}">
                <a16:creationId xmlns:a16="http://schemas.microsoft.com/office/drawing/2014/main" id="{21D2151F-0EF9-4811-8E87-F1D73FD446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8326CF-7CF2-4FD7-9128-9662DA87778B}"/>
              </a:ext>
            </a:extLst>
          </p:cNvPr>
          <p:cNvSpPr>
            <a:spLocks noGrp="1"/>
          </p:cNvSpPr>
          <p:nvPr>
            <p:ph type="sldNum" sz="quarter" idx="12"/>
          </p:nvPr>
        </p:nvSpPr>
        <p:spPr/>
        <p:txBody>
          <a:bodyPr/>
          <a:lstStyle/>
          <a:p>
            <a:fld id="{7385C73C-D1BA-43C4-B5D0-CC38FBC79274}" type="slidenum">
              <a:rPr lang="en-GB" smtClean="0"/>
              <a:t>‹#›</a:t>
            </a:fld>
            <a:endParaRPr lang="en-GB"/>
          </a:p>
        </p:txBody>
      </p:sp>
    </p:spTree>
    <p:extLst>
      <p:ext uri="{BB962C8B-B14F-4D97-AF65-F5344CB8AC3E}">
        <p14:creationId xmlns:p14="http://schemas.microsoft.com/office/powerpoint/2010/main" val="2636450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ABECEE-943C-461C-AADC-67288F373B7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36877C-D6FD-40D2-AB3C-675B9DEE29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CE3004-882D-4893-B38B-41789F05D815}"/>
              </a:ext>
            </a:extLst>
          </p:cNvPr>
          <p:cNvSpPr>
            <a:spLocks noGrp="1"/>
          </p:cNvSpPr>
          <p:nvPr>
            <p:ph type="dt" sz="half" idx="10"/>
          </p:nvPr>
        </p:nvSpPr>
        <p:spPr/>
        <p:txBody>
          <a:bodyPr/>
          <a:lstStyle/>
          <a:p>
            <a:fld id="{676E23CE-E31D-40F9-B4DF-3A6DDA8A1E26}" type="datetimeFigureOut">
              <a:rPr lang="en-GB" smtClean="0"/>
              <a:t>18/01/2021</a:t>
            </a:fld>
            <a:endParaRPr lang="en-GB"/>
          </a:p>
        </p:txBody>
      </p:sp>
      <p:sp>
        <p:nvSpPr>
          <p:cNvPr id="5" name="Footer Placeholder 4">
            <a:extLst>
              <a:ext uri="{FF2B5EF4-FFF2-40B4-BE49-F238E27FC236}">
                <a16:creationId xmlns:a16="http://schemas.microsoft.com/office/drawing/2014/main" id="{11E8999C-96CD-4F3A-9342-AF06FBBE81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7F5A32-F6CE-4E70-898B-89F386DDA3B1}"/>
              </a:ext>
            </a:extLst>
          </p:cNvPr>
          <p:cNvSpPr>
            <a:spLocks noGrp="1"/>
          </p:cNvSpPr>
          <p:nvPr>
            <p:ph type="sldNum" sz="quarter" idx="12"/>
          </p:nvPr>
        </p:nvSpPr>
        <p:spPr/>
        <p:txBody>
          <a:bodyPr/>
          <a:lstStyle/>
          <a:p>
            <a:fld id="{7385C73C-D1BA-43C4-B5D0-CC38FBC79274}" type="slidenum">
              <a:rPr lang="en-GB" smtClean="0"/>
              <a:t>‹#›</a:t>
            </a:fld>
            <a:endParaRPr lang="en-GB"/>
          </a:p>
        </p:txBody>
      </p:sp>
    </p:spTree>
    <p:extLst>
      <p:ext uri="{BB962C8B-B14F-4D97-AF65-F5344CB8AC3E}">
        <p14:creationId xmlns:p14="http://schemas.microsoft.com/office/powerpoint/2010/main" val="2795725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B4796-0C55-4A5F-BB8E-2781DD09D0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64A8A9-1DD9-47E8-ADAC-C8C35DDFC7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23D42E-4607-42BB-93AE-B4BE28C18041}"/>
              </a:ext>
            </a:extLst>
          </p:cNvPr>
          <p:cNvSpPr>
            <a:spLocks noGrp="1"/>
          </p:cNvSpPr>
          <p:nvPr>
            <p:ph type="dt" sz="half" idx="10"/>
          </p:nvPr>
        </p:nvSpPr>
        <p:spPr/>
        <p:txBody>
          <a:bodyPr/>
          <a:lstStyle/>
          <a:p>
            <a:fld id="{676E23CE-E31D-40F9-B4DF-3A6DDA8A1E26}" type="datetimeFigureOut">
              <a:rPr lang="en-GB" smtClean="0"/>
              <a:t>18/01/2021</a:t>
            </a:fld>
            <a:endParaRPr lang="en-GB"/>
          </a:p>
        </p:txBody>
      </p:sp>
      <p:sp>
        <p:nvSpPr>
          <p:cNvPr id="5" name="Footer Placeholder 4">
            <a:extLst>
              <a:ext uri="{FF2B5EF4-FFF2-40B4-BE49-F238E27FC236}">
                <a16:creationId xmlns:a16="http://schemas.microsoft.com/office/drawing/2014/main" id="{74199E21-44F5-4ED1-9AB3-9A914F63DA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02D9F8-6EEF-47EF-9429-645E928837EE}"/>
              </a:ext>
            </a:extLst>
          </p:cNvPr>
          <p:cNvSpPr>
            <a:spLocks noGrp="1"/>
          </p:cNvSpPr>
          <p:nvPr>
            <p:ph type="sldNum" sz="quarter" idx="12"/>
          </p:nvPr>
        </p:nvSpPr>
        <p:spPr/>
        <p:txBody>
          <a:bodyPr/>
          <a:lstStyle/>
          <a:p>
            <a:fld id="{7385C73C-D1BA-43C4-B5D0-CC38FBC79274}" type="slidenum">
              <a:rPr lang="en-GB" smtClean="0"/>
              <a:t>‹#›</a:t>
            </a:fld>
            <a:endParaRPr lang="en-GB"/>
          </a:p>
        </p:txBody>
      </p:sp>
    </p:spTree>
    <p:extLst>
      <p:ext uri="{BB962C8B-B14F-4D97-AF65-F5344CB8AC3E}">
        <p14:creationId xmlns:p14="http://schemas.microsoft.com/office/powerpoint/2010/main" val="2617459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3674F-2249-4342-AFD8-1EB61B05D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EC3F9C8-1BAB-43CD-84BF-1B66336BEB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9C9F48-716E-48A9-86DD-5FB7FA071520}"/>
              </a:ext>
            </a:extLst>
          </p:cNvPr>
          <p:cNvSpPr>
            <a:spLocks noGrp="1"/>
          </p:cNvSpPr>
          <p:nvPr>
            <p:ph type="dt" sz="half" idx="10"/>
          </p:nvPr>
        </p:nvSpPr>
        <p:spPr/>
        <p:txBody>
          <a:bodyPr/>
          <a:lstStyle/>
          <a:p>
            <a:fld id="{676E23CE-E31D-40F9-B4DF-3A6DDA8A1E26}" type="datetimeFigureOut">
              <a:rPr lang="en-GB" smtClean="0"/>
              <a:t>18/01/2021</a:t>
            </a:fld>
            <a:endParaRPr lang="en-GB"/>
          </a:p>
        </p:txBody>
      </p:sp>
      <p:sp>
        <p:nvSpPr>
          <p:cNvPr id="5" name="Footer Placeholder 4">
            <a:extLst>
              <a:ext uri="{FF2B5EF4-FFF2-40B4-BE49-F238E27FC236}">
                <a16:creationId xmlns:a16="http://schemas.microsoft.com/office/drawing/2014/main" id="{67875493-6D0B-4F87-9ACD-C81ED72F78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C169F9-445C-4679-B2DA-607A52F39AA1}"/>
              </a:ext>
            </a:extLst>
          </p:cNvPr>
          <p:cNvSpPr>
            <a:spLocks noGrp="1"/>
          </p:cNvSpPr>
          <p:nvPr>
            <p:ph type="sldNum" sz="quarter" idx="12"/>
          </p:nvPr>
        </p:nvSpPr>
        <p:spPr/>
        <p:txBody>
          <a:bodyPr/>
          <a:lstStyle/>
          <a:p>
            <a:fld id="{7385C73C-D1BA-43C4-B5D0-CC38FBC79274}" type="slidenum">
              <a:rPr lang="en-GB" smtClean="0"/>
              <a:t>‹#›</a:t>
            </a:fld>
            <a:endParaRPr lang="en-GB"/>
          </a:p>
        </p:txBody>
      </p:sp>
    </p:spTree>
    <p:extLst>
      <p:ext uri="{BB962C8B-B14F-4D97-AF65-F5344CB8AC3E}">
        <p14:creationId xmlns:p14="http://schemas.microsoft.com/office/powerpoint/2010/main" val="3445465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13D57-D7E9-46B3-8F13-1DE19C6281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5800476-322E-435E-92B0-3DD9A4278E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0FE89E2-4105-4B73-8135-6EA0D60CE1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2EB613D-A4CA-4FD1-936D-1AD0625E72EE}"/>
              </a:ext>
            </a:extLst>
          </p:cNvPr>
          <p:cNvSpPr>
            <a:spLocks noGrp="1"/>
          </p:cNvSpPr>
          <p:nvPr>
            <p:ph type="dt" sz="half" idx="10"/>
          </p:nvPr>
        </p:nvSpPr>
        <p:spPr/>
        <p:txBody>
          <a:bodyPr/>
          <a:lstStyle/>
          <a:p>
            <a:fld id="{676E23CE-E31D-40F9-B4DF-3A6DDA8A1E26}" type="datetimeFigureOut">
              <a:rPr lang="en-GB" smtClean="0"/>
              <a:t>18/01/2021</a:t>
            </a:fld>
            <a:endParaRPr lang="en-GB"/>
          </a:p>
        </p:txBody>
      </p:sp>
      <p:sp>
        <p:nvSpPr>
          <p:cNvPr id="6" name="Footer Placeholder 5">
            <a:extLst>
              <a:ext uri="{FF2B5EF4-FFF2-40B4-BE49-F238E27FC236}">
                <a16:creationId xmlns:a16="http://schemas.microsoft.com/office/drawing/2014/main" id="{355C3E16-42F9-4289-B900-2803A6C5A2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3EEF9E-0735-49D5-95A6-91CBA1B64FC1}"/>
              </a:ext>
            </a:extLst>
          </p:cNvPr>
          <p:cNvSpPr>
            <a:spLocks noGrp="1"/>
          </p:cNvSpPr>
          <p:nvPr>
            <p:ph type="sldNum" sz="quarter" idx="12"/>
          </p:nvPr>
        </p:nvSpPr>
        <p:spPr/>
        <p:txBody>
          <a:bodyPr/>
          <a:lstStyle/>
          <a:p>
            <a:fld id="{7385C73C-D1BA-43C4-B5D0-CC38FBC79274}" type="slidenum">
              <a:rPr lang="en-GB" smtClean="0"/>
              <a:t>‹#›</a:t>
            </a:fld>
            <a:endParaRPr lang="en-GB"/>
          </a:p>
        </p:txBody>
      </p:sp>
    </p:spTree>
    <p:extLst>
      <p:ext uri="{BB962C8B-B14F-4D97-AF65-F5344CB8AC3E}">
        <p14:creationId xmlns:p14="http://schemas.microsoft.com/office/powerpoint/2010/main" val="1863247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98DA-66E5-4EEB-9A8A-812F3C0D0E5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6A739B7-06D1-4002-A4A4-8C62206B1F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C40409-291C-4FE0-A1DF-7F3AE3BECA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AF9E56D-7C19-4E3C-8A62-B1BE644CDA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D84C70-24C5-49D5-B8F5-3089D63572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DD1557A-CB4A-408F-AE62-16A9562C2DC0}"/>
              </a:ext>
            </a:extLst>
          </p:cNvPr>
          <p:cNvSpPr>
            <a:spLocks noGrp="1"/>
          </p:cNvSpPr>
          <p:nvPr>
            <p:ph type="dt" sz="half" idx="10"/>
          </p:nvPr>
        </p:nvSpPr>
        <p:spPr/>
        <p:txBody>
          <a:bodyPr/>
          <a:lstStyle/>
          <a:p>
            <a:fld id="{676E23CE-E31D-40F9-B4DF-3A6DDA8A1E26}" type="datetimeFigureOut">
              <a:rPr lang="en-GB" smtClean="0"/>
              <a:t>18/01/2021</a:t>
            </a:fld>
            <a:endParaRPr lang="en-GB"/>
          </a:p>
        </p:txBody>
      </p:sp>
      <p:sp>
        <p:nvSpPr>
          <p:cNvPr id="8" name="Footer Placeholder 7">
            <a:extLst>
              <a:ext uri="{FF2B5EF4-FFF2-40B4-BE49-F238E27FC236}">
                <a16:creationId xmlns:a16="http://schemas.microsoft.com/office/drawing/2014/main" id="{38C41100-3CA3-4D1F-94CD-C2EF309C24C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1E7C34-71FE-4EF4-BCE5-31B7BC6F75DD}"/>
              </a:ext>
            </a:extLst>
          </p:cNvPr>
          <p:cNvSpPr>
            <a:spLocks noGrp="1"/>
          </p:cNvSpPr>
          <p:nvPr>
            <p:ph type="sldNum" sz="quarter" idx="12"/>
          </p:nvPr>
        </p:nvSpPr>
        <p:spPr/>
        <p:txBody>
          <a:bodyPr/>
          <a:lstStyle/>
          <a:p>
            <a:fld id="{7385C73C-D1BA-43C4-B5D0-CC38FBC79274}" type="slidenum">
              <a:rPr lang="en-GB" smtClean="0"/>
              <a:t>‹#›</a:t>
            </a:fld>
            <a:endParaRPr lang="en-GB"/>
          </a:p>
        </p:txBody>
      </p:sp>
    </p:spTree>
    <p:extLst>
      <p:ext uri="{BB962C8B-B14F-4D97-AF65-F5344CB8AC3E}">
        <p14:creationId xmlns:p14="http://schemas.microsoft.com/office/powerpoint/2010/main" val="133836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0555F-78C6-45D0-88C8-48251ABD2A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4833262-1EC9-4B81-AABC-62DD094FECBE}"/>
              </a:ext>
            </a:extLst>
          </p:cNvPr>
          <p:cNvSpPr>
            <a:spLocks noGrp="1"/>
          </p:cNvSpPr>
          <p:nvPr>
            <p:ph type="dt" sz="half" idx="10"/>
          </p:nvPr>
        </p:nvSpPr>
        <p:spPr/>
        <p:txBody>
          <a:bodyPr/>
          <a:lstStyle/>
          <a:p>
            <a:fld id="{676E23CE-E31D-40F9-B4DF-3A6DDA8A1E26}" type="datetimeFigureOut">
              <a:rPr lang="en-GB" smtClean="0"/>
              <a:t>18/01/2021</a:t>
            </a:fld>
            <a:endParaRPr lang="en-GB"/>
          </a:p>
        </p:txBody>
      </p:sp>
      <p:sp>
        <p:nvSpPr>
          <p:cNvPr id="4" name="Footer Placeholder 3">
            <a:extLst>
              <a:ext uri="{FF2B5EF4-FFF2-40B4-BE49-F238E27FC236}">
                <a16:creationId xmlns:a16="http://schemas.microsoft.com/office/drawing/2014/main" id="{D14063F3-8368-471D-90F7-D5742624A88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DE3C3A1-E82D-4A4E-871F-6757AADE8FE0}"/>
              </a:ext>
            </a:extLst>
          </p:cNvPr>
          <p:cNvSpPr>
            <a:spLocks noGrp="1"/>
          </p:cNvSpPr>
          <p:nvPr>
            <p:ph type="sldNum" sz="quarter" idx="12"/>
          </p:nvPr>
        </p:nvSpPr>
        <p:spPr/>
        <p:txBody>
          <a:bodyPr/>
          <a:lstStyle/>
          <a:p>
            <a:fld id="{7385C73C-D1BA-43C4-B5D0-CC38FBC79274}" type="slidenum">
              <a:rPr lang="en-GB" smtClean="0"/>
              <a:t>‹#›</a:t>
            </a:fld>
            <a:endParaRPr lang="en-GB"/>
          </a:p>
        </p:txBody>
      </p:sp>
    </p:spTree>
    <p:extLst>
      <p:ext uri="{BB962C8B-B14F-4D97-AF65-F5344CB8AC3E}">
        <p14:creationId xmlns:p14="http://schemas.microsoft.com/office/powerpoint/2010/main" val="2585484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6E4EBA-0C48-46D8-8105-81AD950D7E17}"/>
              </a:ext>
            </a:extLst>
          </p:cNvPr>
          <p:cNvSpPr>
            <a:spLocks noGrp="1"/>
          </p:cNvSpPr>
          <p:nvPr>
            <p:ph type="dt" sz="half" idx="10"/>
          </p:nvPr>
        </p:nvSpPr>
        <p:spPr/>
        <p:txBody>
          <a:bodyPr/>
          <a:lstStyle/>
          <a:p>
            <a:fld id="{676E23CE-E31D-40F9-B4DF-3A6DDA8A1E26}" type="datetimeFigureOut">
              <a:rPr lang="en-GB" smtClean="0"/>
              <a:t>18/01/2021</a:t>
            </a:fld>
            <a:endParaRPr lang="en-GB"/>
          </a:p>
        </p:txBody>
      </p:sp>
      <p:sp>
        <p:nvSpPr>
          <p:cNvPr id="3" name="Footer Placeholder 2">
            <a:extLst>
              <a:ext uri="{FF2B5EF4-FFF2-40B4-BE49-F238E27FC236}">
                <a16:creationId xmlns:a16="http://schemas.microsoft.com/office/drawing/2014/main" id="{2AED4426-6968-4E1B-8B09-0D795AEDC21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D090A21-7E62-40A0-BB74-753D8A7F6ECC}"/>
              </a:ext>
            </a:extLst>
          </p:cNvPr>
          <p:cNvSpPr>
            <a:spLocks noGrp="1"/>
          </p:cNvSpPr>
          <p:nvPr>
            <p:ph type="sldNum" sz="quarter" idx="12"/>
          </p:nvPr>
        </p:nvSpPr>
        <p:spPr/>
        <p:txBody>
          <a:bodyPr/>
          <a:lstStyle/>
          <a:p>
            <a:fld id="{7385C73C-D1BA-43C4-B5D0-CC38FBC79274}" type="slidenum">
              <a:rPr lang="en-GB" smtClean="0"/>
              <a:t>‹#›</a:t>
            </a:fld>
            <a:endParaRPr lang="en-GB"/>
          </a:p>
        </p:txBody>
      </p:sp>
    </p:spTree>
    <p:extLst>
      <p:ext uri="{BB962C8B-B14F-4D97-AF65-F5344CB8AC3E}">
        <p14:creationId xmlns:p14="http://schemas.microsoft.com/office/powerpoint/2010/main" val="2229580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A3CB7-317B-486E-AB7D-085B4D0370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89EE0FA-728C-4CA6-8BD4-FE312CCCDC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67D2D3A-B605-411C-A116-4ADF1168D1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9A3D4F-827E-4715-8BE4-B516B00F2266}"/>
              </a:ext>
            </a:extLst>
          </p:cNvPr>
          <p:cNvSpPr>
            <a:spLocks noGrp="1"/>
          </p:cNvSpPr>
          <p:nvPr>
            <p:ph type="dt" sz="half" idx="10"/>
          </p:nvPr>
        </p:nvSpPr>
        <p:spPr/>
        <p:txBody>
          <a:bodyPr/>
          <a:lstStyle/>
          <a:p>
            <a:fld id="{676E23CE-E31D-40F9-B4DF-3A6DDA8A1E26}" type="datetimeFigureOut">
              <a:rPr lang="en-GB" smtClean="0"/>
              <a:t>18/01/2021</a:t>
            </a:fld>
            <a:endParaRPr lang="en-GB"/>
          </a:p>
        </p:txBody>
      </p:sp>
      <p:sp>
        <p:nvSpPr>
          <p:cNvPr id="6" name="Footer Placeholder 5">
            <a:extLst>
              <a:ext uri="{FF2B5EF4-FFF2-40B4-BE49-F238E27FC236}">
                <a16:creationId xmlns:a16="http://schemas.microsoft.com/office/drawing/2014/main" id="{82FEBB69-ECB9-4736-99AC-9F9EA63B5D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D37D9B-FEA0-4655-9C6A-FB48E71CE14D}"/>
              </a:ext>
            </a:extLst>
          </p:cNvPr>
          <p:cNvSpPr>
            <a:spLocks noGrp="1"/>
          </p:cNvSpPr>
          <p:nvPr>
            <p:ph type="sldNum" sz="quarter" idx="12"/>
          </p:nvPr>
        </p:nvSpPr>
        <p:spPr/>
        <p:txBody>
          <a:bodyPr/>
          <a:lstStyle/>
          <a:p>
            <a:fld id="{7385C73C-D1BA-43C4-B5D0-CC38FBC79274}" type="slidenum">
              <a:rPr lang="en-GB" smtClean="0"/>
              <a:t>‹#›</a:t>
            </a:fld>
            <a:endParaRPr lang="en-GB"/>
          </a:p>
        </p:txBody>
      </p:sp>
    </p:spTree>
    <p:extLst>
      <p:ext uri="{BB962C8B-B14F-4D97-AF65-F5344CB8AC3E}">
        <p14:creationId xmlns:p14="http://schemas.microsoft.com/office/powerpoint/2010/main" val="1695356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9DD43-7994-4047-953A-4F375E92D4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4A3B1C6-F89D-4D1B-B159-C1A3C2F5A1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B21C6C1-8B1F-4BE7-86AB-31F3353CCB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BC63DC-2728-412F-A083-6E55D4AA7BBF}"/>
              </a:ext>
            </a:extLst>
          </p:cNvPr>
          <p:cNvSpPr>
            <a:spLocks noGrp="1"/>
          </p:cNvSpPr>
          <p:nvPr>
            <p:ph type="dt" sz="half" idx="10"/>
          </p:nvPr>
        </p:nvSpPr>
        <p:spPr/>
        <p:txBody>
          <a:bodyPr/>
          <a:lstStyle/>
          <a:p>
            <a:fld id="{676E23CE-E31D-40F9-B4DF-3A6DDA8A1E26}" type="datetimeFigureOut">
              <a:rPr lang="en-GB" smtClean="0"/>
              <a:t>18/01/2021</a:t>
            </a:fld>
            <a:endParaRPr lang="en-GB"/>
          </a:p>
        </p:txBody>
      </p:sp>
      <p:sp>
        <p:nvSpPr>
          <p:cNvPr id="6" name="Footer Placeholder 5">
            <a:extLst>
              <a:ext uri="{FF2B5EF4-FFF2-40B4-BE49-F238E27FC236}">
                <a16:creationId xmlns:a16="http://schemas.microsoft.com/office/drawing/2014/main" id="{442718E9-2D14-4011-BCFB-0B9FC0F76B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BA37D2-6AEA-4E32-9ADB-E80EE7ABB242}"/>
              </a:ext>
            </a:extLst>
          </p:cNvPr>
          <p:cNvSpPr>
            <a:spLocks noGrp="1"/>
          </p:cNvSpPr>
          <p:nvPr>
            <p:ph type="sldNum" sz="quarter" idx="12"/>
          </p:nvPr>
        </p:nvSpPr>
        <p:spPr/>
        <p:txBody>
          <a:bodyPr/>
          <a:lstStyle/>
          <a:p>
            <a:fld id="{7385C73C-D1BA-43C4-B5D0-CC38FBC79274}" type="slidenum">
              <a:rPr lang="en-GB" smtClean="0"/>
              <a:t>‹#›</a:t>
            </a:fld>
            <a:endParaRPr lang="en-GB"/>
          </a:p>
        </p:txBody>
      </p:sp>
    </p:spTree>
    <p:extLst>
      <p:ext uri="{BB962C8B-B14F-4D97-AF65-F5344CB8AC3E}">
        <p14:creationId xmlns:p14="http://schemas.microsoft.com/office/powerpoint/2010/main" val="3267387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2BDEA1-4FAD-4BBF-839F-477CB173DD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149A37-520A-4824-96C7-7D2CC117CC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4EBFC6-5F8A-4F23-93FA-808B185D91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6E23CE-E31D-40F9-B4DF-3A6DDA8A1E26}" type="datetimeFigureOut">
              <a:rPr lang="en-GB" smtClean="0"/>
              <a:t>18/01/2021</a:t>
            </a:fld>
            <a:endParaRPr lang="en-GB"/>
          </a:p>
        </p:txBody>
      </p:sp>
      <p:sp>
        <p:nvSpPr>
          <p:cNvPr id="5" name="Footer Placeholder 4">
            <a:extLst>
              <a:ext uri="{FF2B5EF4-FFF2-40B4-BE49-F238E27FC236}">
                <a16:creationId xmlns:a16="http://schemas.microsoft.com/office/drawing/2014/main" id="{3AC06E13-BC9F-4A0F-B740-7C09DCF6FB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1018421-6559-402C-9179-14084333E7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85C73C-D1BA-43C4-B5D0-CC38FBC79274}" type="slidenum">
              <a:rPr lang="en-GB" smtClean="0"/>
              <a:t>‹#›</a:t>
            </a:fld>
            <a:endParaRPr lang="en-GB"/>
          </a:p>
        </p:txBody>
      </p:sp>
    </p:spTree>
    <p:extLst>
      <p:ext uri="{BB962C8B-B14F-4D97-AF65-F5344CB8AC3E}">
        <p14:creationId xmlns:p14="http://schemas.microsoft.com/office/powerpoint/2010/main" val="2878862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atellite dish under a starry night sky">
            <a:extLst>
              <a:ext uri="{FF2B5EF4-FFF2-40B4-BE49-F238E27FC236}">
                <a16:creationId xmlns:a16="http://schemas.microsoft.com/office/drawing/2014/main" id="{4879D91E-3AA2-4B3D-94C2-6C731BACF971}"/>
              </a:ext>
            </a:extLst>
          </p:cNvPr>
          <p:cNvPicPr>
            <a:picLocks noChangeAspect="1"/>
          </p:cNvPicPr>
          <p:nvPr/>
        </p:nvPicPr>
        <p:blipFill rotWithShape="1">
          <a:blip r:embed="rId2">
            <a:extLst>
              <a:ext uri="{28A0092B-C50C-407E-A947-70E740481C1C}">
                <a14:useLocalDpi xmlns:a14="http://schemas.microsoft.com/office/drawing/2010/main" val="0"/>
              </a:ext>
            </a:extLst>
          </a:blip>
          <a:srcRect t="9274"/>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63B87D-7304-4F1B-8317-52547915201B}"/>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GB" sz="5200">
                <a:solidFill>
                  <a:srgbClr val="FFFFFF"/>
                </a:solidFill>
              </a:rPr>
              <a:t>Physics</a:t>
            </a:r>
            <a:br>
              <a:rPr lang="en-GB" sz="5200">
                <a:solidFill>
                  <a:srgbClr val="FFFFFF"/>
                </a:solidFill>
              </a:rPr>
            </a:br>
            <a:r>
              <a:rPr lang="en-GB" sz="5200">
                <a:solidFill>
                  <a:srgbClr val="FFFFFF"/>
                </a:solidFill>
              </a:rPr>
              <a:t>AS and A2 </a:t>
            </a:r>
          </a:p>
        </p:txBody>
      </p:sp>
      <p:sp>
        <p:nvSpPr>
          <p:cNvPr id="3" name="Subtitle 2">
            <a:extLst>
              <a:ext uri="{FF2B5EF4-FFF2-40B4-BE49-F238E27FC236}">
                <a16:creationId xmlns:a16="http://schemas.microsoft.com/office/drawing/2014/main" id="{D46FFEF3-0D93-4B9A-86C5-6A848BD32968}"/>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GB">
                <a:solidFill>
                  <a:srgbClr val="FFFFFF"/>
                </a:solidFill>
              </a:rPr>
              <a:t>St Louis Grammar School</a:t>
            </a:r>
          </a:p>
          <a:p>
            <a:r>
              <a:rPr lang="en-GB">
                <a:solidFill>
                  <a:srgbClr val="FFFFFF"/>
                </a:solidFill>
              </a:rPr>
              <a:t>2021</a:t>
            </a:r>
          </a:p>
        </p:txBody>
      </p:sp>
    </p:spTree>
    <p:extLst>
      <p:ext uri="{BB962C8B-B14F-4D97-AF65-F5344CB8AC3E}">
        <p14:creationId xmlns:p14="http://schemas.microsoft.com/office/powerpoint/2010/main" val="484837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0CF85395-8487-44CA-A9AF-9AD07CCE99AF}"/>
              </a:ext>
            </a:extLst>
          </p:cNvPr>
          <p:cNvPicPr>
            <a:picLocks noGrp="1" noChangeAspect="1"/>
          </p:cNvPicPr>
          <p:nvPr>
            <p:ph idx="1"/>
          </p:nvPr>
        </p:nvPicPr>
        <p:blipFill rotWithShape="1">
          <a:blip r:embed="rId2">
            <a:alphaModFix amt="50000"/>
          </a:blip>
          <a:srcRect l="15204" r="5685"/>
          <a:stretch/>
        </p:blipFill>
        <p:spPr>
          <a:xfrm>
            <a:off x="20" y="1"/>
            <a:ext cx="12191980" cy="6857999"/>
          </a:xfrm>
          <a:prstGeom prst="rect">
            <a:avLst/>
          </a:prstGeom>
        </p:spPr>
      </p:pic>
      <p:sp>
        <p:nvSpPr>
          <p:cNvPr id="2" name="Title 1">
            <a:extLst>
              <a:ext uri="{FF2B5EF4-FFF2-40B4-BE49-F238E27FC236}">
                <a16:creationId xmlns:a16="http://schemas.microsoft.com/office/drawing/2014/main" id="{F598883D-EF38-449D-BAC8-9B209BB39AE7}"/>
              </a:ext>
            </a:extLst>
          </p:cNvPr>
          <p:cNvSpPr>
            <a:spLocks noGrp="1"/>
          </p:cNvSpPr>
          <p:nvPr>
            <p:ph type="title"/>
          </p:nvPr>
        </p:nvSpPr>
        <p:spPr>
          <a:xfrm>
            <a:off x="4387349" y="1200152"/>
            <a:ext cx="6897171" cy="4457696"/>
          </a:xfrm>
        </p:spPr>
        <p:txBody>
          <a:bodyPr vert="horz" lIns="91440" tIns="45720" rIns="91440" bIns="45720" rtlCol="0" anchor="ctr">
            <a:normAutofit/>
          </a:bodyPr>
          <a:lstStyle/>
          <a:p>
            <a:r>
              <a:rPr lang="en-US" sz="8000" b="1" i="0">
                <a:solidFill>
                  <a:srgbClr val="FFFFFF"/>
                </a:solidFill>
                <a:effectLst/>
              </a:rPr>
              <a:t>Renewable energy</a:t>
            </a:r>
            <a:br>
              <a:rPr lang="en-US" sz="8000" b="1" i="0">
                <a:solidFill>
                  <a:srgbClr val="FFFFFF"/>
                </a:solidFill>
                <a:effectLst/>
              </a:rPr>
            </a:br>
            <a:endParaRPr lang="en-US" sz="8000">
              <a:solidFill>
                <a:srgbClr val="FFFFFF"/>
              </a:solidFill>
            </a:endParaRPr>
          </a:p>
        </p:txBody>
      </p:sp>
      <p:cxnSp>
        <p:nvCxnSpPr>
          <p:cNvPr id="11" name="Straight Connector 10">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91857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B6D1DE-CE3C-4ACB-9AAC-CC20D2636634}"/>
              </a:ext>
            </a:extLst>
          </p:cNvPr>
          <p:cNvSpPr>
            <a:spLocks noGrp="1"/>
          </p:cNvSpPr>
          <p:nvPr>
            <p:ph type="title"/>
          </p:nvPr>
        </p:nvSpPr>
        <p:spPr>
          <a:xfrm>
            <a:off x="943277" y="712269"/>
            <a:ext cx="3370998" cy="5502264"/>
          </a:xfrm>
        </p:spPr>
        <p:txBody>
          <a:bodyPr>
            <a:normAutofit/>
          </a:bodyPr>
          <a:lstStyle/>
          <a:p>
            <a:r>
              <a:rPr lang="en-GB" dirty="0"/>
              <a:t>Physics in      St Louis</a:t>
            </a:r>
          </a:p>
        </p:txBody>
      </p:sp>
      <p:cxnSp>
        <p:nvCxnSpPr>
          <p:cNvPr id="11" name="Straight Connector 10">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CF65EF0D-2458-494A-BF1B-A4F85A904B71}"/>
              </a:ext>
            </a:extLst>
          </p:cNvPr>
          <p:cNvGraphicFramePr>
            <a:graphicFrameLocks noGrp="1"/>
          </p:cNvGraphicFramePr>
          <p:nvPr>
            <p:ph idx="1"/>
            <p:extLst>
              <p:ext uri="{D42A27DB-BD31-4B8C-83A1-F6EECF244321}">
                <p14:modId xmlns:p14="http://schemas.microsoft.com/office/powerpoint/2010/main" val="340731331"/>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482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9B447FE-DDA9-4B30-828A-59FC56912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6096002"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52884" y="609601"/>
            <a:ext cx="6858003" cy="5638801"/>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2217950"/>
            <a:ext cx="6103518" cy="4640049"/>
          </a:xfrm>
          <a:prstGeom prst="rect">
            <a:avLst/>
          </a:prstGeom>
          <a:gradFill>
            <a:gsLst>
              <a:gs pos="0">
                <a:schemeClr val="accent1">
                  <a:alpha val="0"/>
                </a:schemeClr>
              </a:gs>
              <a:gs pos="72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86C3B9CB-4E48-4726-B7B9-9E02F71B1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137312">
            <a:off x="565239" y="1211422"/>
            <a:ext cx="4640488" cy="4640488"/>
          </a:xfrm>
          <a:prstGeom prst="ellipse">
            <a:avLst/>
          </a:prstGeom>
          <a:gradFill>
            <a:gsLst>
              <a:gs pos="53000">
                <a:schemeClr val="accent1">
                  <a:alpha val="0"/>
                </a:schemeClr>
              </a:gs>
              <a:gs pos="100000">
                <a:schemeClr val="accent1">
                  <a:lumMod val="40000"/>
                  <a:lumOff val="60000"/>
                  <a:alpha val="1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0"/>
            <a:ext cx="6103519" cy="6870700"/>
          </a:xfrm>
          <a:prstGeom prst="rect">
            <a:avLst/>
          </a:prstGeom>
          <a:gradFill>
            <a:gsLst>
              <a:gs pos="24000">
                <a:schemeClr val="accent1">
                  <a:alpha val="0"/>
                </a:schemeClr>
              </a:gs>
              <a:gs pos="100000">
                <a:srgbClr val="000000">
                  <a:alpha val="71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CB1A3C-3FA0-431F-A1AC-96E329463A9A}"/>
              </a:ext>
            </a:extLst>
          </p:cNvPr>
          <p:cNvSpPr>
            <a:spLocks noGrp="1"/>
          </p:cNvSpPr>
          <p:nvPr>
            <p:ph type="title"/>
          </p:nvPr>
        </p:nvSpPr>
        <p:spPr>
          <a:xfrm>
            <a:off x="1069788" y="2654490"/>
            <a:ext cx="4567686" cy="3220382"/>
          </a:xfrm>
        </p:spPr>
        <p:txBody>
          <a:bodyPr vert="horz" lIns="91440" tIns="45720" rIns="91440" bIns="45720" rtlCol="0" anchor="t">
            <a:normAutofit/>
          </a:bodyPr>
          <a:lstStyle/>
          <a:p>
            <a:pPr algn="r"/>
            <a:r>
              <a:rPr lang="en-US" sz="4800" dirty="0">
                <a:solidFill>
                  <a:srgbClr val="FFFFFF"/>
                </a:solidFill>
              </a:rPr>
              <a:t>The course content</a:t>
            </a:r>
          </a:p>
        </p:txBody>
      </p:sp>
      <p:pic>
        <p:nvPicPr>
          <p:cNvPr id="4" name="Content Placeholder 3" descr="Table&#10;&#10;Description automatically generated">
            <a:extLst>
              <a:ext uri="{FF2B5EF4-FFF2-40B4-BE49-F238E27FC236}">
                <a16:creationId xmlns:a16="http://schemas.microsoft.com/office/drawing/2014/main" id="{B273A84E-7013-4617-AC6D-23950D5E54AB}"/>
              </a:ext>
            </a:extLst>
          </p:cNvPr>
          <p:cNvPicPr>
            <a:picLocks noGrp="1" noChangeAspect="1"/>
          </p:cNvPicPr>
          <p:nvPr>
            <p:ph idx="1"/>
          </p:nvPr>
        </p:nvPicPr>
        <p:blipFill rotWithShape="1">
          <a:blip r:embed="rId2"/>
          <a:srcRect b="2787"/>
          <a:stretch/>
        </p:blipFill>
        <p:spPr>
          <a:xfrm>
            <a:off x="6553199" y="457200"/>
            <a:ext cx="5181602" cy="5943600"/>
          </a:xfrm>
          <a:prstGeom prst="rect">
            <a:avLst/>
          </a:prstGeom>
        </p:spPr>
      </p:pic>
    </p:spTree>
    <p:extLst>
      <p:ext uri="{BB962C8B-B14F-4D97-AF65-F5344CB8AC3E}">
        <p14:creationId xmlns:p14="http://schemas.microsoft.com/office/powerpoint/2010/main" val="3420860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559294"/>
            <a:ext cx="12191999" cy="6298279"/>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28"/>
            <a:ext cx="6096001" cy="6858000"/>
          </a:xfrm>
          <a:prstGeom prst="rect">
            <a:avLst/>
          </a:prstGeom>
          <a:gradFill>
            <a:gsLst>
              <a:gs pos="13000">
                <a:srgbClr val="000000">
                  <a:alpha val="72000"/>
                </a:srgbClr>
              </a:gs>
              <a:gs pos="99000">
                <a:schemeClr val="accent1">
                  <a:lumMod val="50000"/>
                  <a:alpha val="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B45518-44E8-4CAD-B869-0A85A4841BB2}"/>
              </a:ext>
            </a:extLst>
          </p:cNvPr>
          <p:cNvSpPr>
            <a:spLocks noGrp="1"/>
          </p:cNvSpPr>
          <p:nvPr>
            <p:ph type="title"/>
          </p:nvPr>
        </p:nvSpPr>
        <p:spPr>
          <a:xfrm>
            <a:off x="1145136" y="1028700"/>
            <a:ext cx="9947305" cy="1090657"/>
          </a:xfrm>
        </p:spPr>
        <p:txBody>
          <a:bodyPr vert="horz" lIns="91440" tIns="45720" rIns="91440" bIns="45720" rtlCol="0" anchor="b">
            <a:normAutofit fontScale="90000"/>
          </a:bodyPr>
          <a:lstStyle/>
          <a:p>
            <a:pPr algn="ctr"/>
            <a:r>
              <a:rPr lang="en-US" sz="4800" dirty="0">
                <a:solidFill>
                  <a:srgbClr val="FFFFFF"/>
                </a:solidFill>
              </a:rPr>
              <a:t>What is the most important reason to study Physics? </a:t>
            </a:r>
            <a:br>
              <a:rPr lang="en-US" sz="4800" dirty="0">
                <a:solidFill>
                  <a:srgbClr val="FFFFFF"/>
                </a:solidFill>
              </a:rPr>
            </a:br>
            <a:endParaRPr lang="en-US" sz="4800" dirty="0">
              <a:solidFill>
                <a:srgbClr val="FFFFFF"/>
              </a:solidFill>
            </a:endParaRPr>
          </a:p>
        </p:txBody>
      </p:sp>
      <p:sp>
        <p:nvSpPr>
          <p:cNvPr id="17" name="Freeform: Shape 16">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0">
                <a:schemeClr val="accent1">
                  <a:alpha val="5000"/>
                </a:schemeClr>
              </a:gs>
              <a:gs pos="68000">
                <a:schemeClr val="accent1">
                  <a:alpha val="15000"/>
                </a:scheme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a:extLst>
              <a:ext uri="{FF2B5EF4-FFF2-40B4-BE49-F238E27FC236}">
                <a16:creationId xmlns:a16="http://schemas.microsoft.com/office/drawing/2014/main" id="{0566B798-7318-429A-8E1A-C91B8B7DF68E}"/>
              </a:ext>
            </a:extLst>
          </p:cNvPr>
          <p:cNvPicPr>
            <a:picLocks noGrp="1" noChangeAspect="1"/>
          </p:cNvPicPr>
          <p:nvPr>
            <p:ph idx="1"/>
          </p:nvPr>
        </p:nvPicPr>
        <p:blipFill rotWithShape="1">
          <a:blip r:embed="rId2"/>
          <a:srcRect r="1" b="5323"/>
          <a:stretch/>
        </p:blipFill>
        <p:spPr>
          <a:xfrm>
            <a:off x="2343302" y="3351745"/>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p:spPr>
      </p:pic>
    </p:spTree>
    <p:extLst>
      <p:ext uri="{BB962C8B-B14F-4D97-AF65-F5344CB8AC3E}">
        <p14:creationId xmlns:p14="http://schemas.microsoft.com/office/powerpoint/2010/main" val="2496942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559294"/>
            <a:ext cx="12191999" cy="6298279"/>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28"/>
            <a:ext cx="6096001" cy="6858000"/>
          </a:xfrm>
          <a:prstGeom prst="rect">
            <a:avLst/>
          </a:prstGeom>
          <a:gradFill>
            <a:gsLst>
              <a:gs pos="13000">
                <a:srgbClr val="000000">
                  <a:alpha val="72000"/>
                </a:srgbClr>
              </a:gs>
              <a:gs pos="99000">
                <a:schemeClr val="accent1">
                  <a:lumMod val="50000"/>
                  <a:alpha val="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B45518-44E8-4CAD-B869-0A85A4841BB2}"/>
              </a:ext>
            </a:extLst>
          </p:cNvPr>
          <p:cNvSpPr>
            <a:spLocks noGrp="1"/>
          </p:cNvSpPr>
          <p:nvPr>
            <p:ph type="title"/>
          </p:nvPr>
        </p:nvSpPr>
        <p:spPr>
          <a:xfrm>
            <a:off x="1145136" y="1028700"/>
            <a:ext cx="9947305" cy="1090657"/>
          </a:xfrm>
        </p:spPr>
        <p:txBody>
          <a:bodyPr vert="horz" lIns="91440" tIns="45720" rIns="91440" bIns="45720" rtlCol="0" anchor="b">
            <a:normAutofit fontScale="90000"/>
          </a:bodyPr>
          <a:lstStyle/>
          <a:p>
            <a:pPr algn="ctr"/>
            <a:r>
              <a:rPr lang="en-US" sz="4800" dirty="0">
                <a:solidFill>
                  <a:srgbClr val="FFFFFF"/>
                </a:solidFill>
              </a:rPr>
              <a:t>Physics is fascinating.</a:t>
            </a:r>
            <a:br>
              <a:rPr lang="en-US" sz="4800" dirty="0">
                <a:solidFill>
                  <a:srgbClr val="FFFFFF"/>
                </a:solidFill>
              </a:rPr>
            </a:br>
            <a:br>
              <a:rPr lang="en-US" sz="4800" dirty="0">
                <a:solidFill>
                  <a:srgbClr val="FFFFFF"/>
                </a:solidFill>
              </a:rPr>
            </a:br>
            <a:r>
              <a:rPr kumimoji="0" lang="en-US" sz="4800" b="0" i="0" u="none" strike="noStrike" kern="1200" cap="none" spc="0" normalizeH="0" baseline="0" noProof="0" dirty="0">
                <a:ln>
                  <a:noFill/>
                </a:ln>
                <a:solidFill>
                  <a:srgbClr val="FFFFFF"/>
                </a:solidFill>
                <a:effectLst/>
                <a:uLnTx/>
                <a:uFillTx/>
                <a:latin typeface="Calibri Light" panose="020F0302020204030204"/>
                <a:ea typeface="+mj-ea"/>
                <a:cs typeface="+mj-cs"/>
              </a:rPr>
              <a:t>.</a:t>
            </a:r>
            <a:endParaRPr lang="en-US" sz="4800" dirty="0">
              <a:solidFill>
                <a:srgbClr val="FFFFFF"/>
              </a:solidFill>
            </a:endParaRPr>
          </a:p>
        </p:txBody>
      </p:sp>
      <p:sp>
        <p:nvSpPr>
          <p:cNvPr id="17" name="Freeform: Shape 16">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0">
                <a:schemeClr val="accent1">
                  <a:alpha val="5000"/>
                </a:schemeClr>
              </a:gs>
              <a:gs pos="68000">
                <a:schemeClr val="accent1">
                  <a:alpha val="15000"/>
                </a:scheme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a:extLst>
              <a:ext uri="{FF2B5EF4-FFF2-40B4-BE49-F238E27FC236}">
                <a16:creationId xmlns:a16="http://schemas.microsoft.com/office/drawing/2014/main" id="{0566B798-7318-429A-8E1A-C91B8B7DF68E}"/>
              </a:ext>
            </a:extLst>
          </p:cNvPr>
          <p:cNvPicPr>
            <a:picLocks noGrp="1" noChangeAspect="1"/>
          </p:cNvPicPr>
          <p:nvPr>
            <p:ph idx="1"/>
          </p:nvPr>
        </p:nvPicPr>
        <p:blipFill rotWithShape="1">
          <a:blip r:embed="rId2"/>
          <a:srcRect r="1" b="5323"/>
          <a:stretch/>
        </p:blipFill>
        <p:spPr>
          <a:xfrm>
            <a:off x="2343302" y="3351745"/>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p:spPr>
      </p:pic>
    </p:spTree>
    <p:extLst>
      <p:ext uri="{BB962C8B-B14F-4D97-AF65-F5344CB8AC3E}">
        <p14:creationId xmlns:p14="http://schemas.microsoft.com/office/powerpoint/2010/main" val="1970365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559294"/>
            <a:ext cx="12191999" cy="6298279"/>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28"/>
            <a:ext cx="6096001" cy="6858000"/>
          </a:xfrm>
          <a:prstGeom prst="rect">
            <a:avLst/>
          </a:prstGeom>
          <a:gradFill>
            <a:gsLst>
              <a:gs pos="13000">
                <a:srgbClr val="000000">
                  <a:alpha val="72000"/>
                </a:srgbClr>
              </a:gs>
              <a:gs pos="99000">
                <a:schemeClr val="accent1">
                  <a:lumMod val="50000"/>
                  <a:alpha val="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B45518-44E8-4CAD-B869-0A85A4841BB2}"/>
              </a:ext>
            </a:extLst>
          </p:cNvPr>
          <p:cNvSpPr>
            <a:spLocks noGrp="1"/>
          </p:cNvSpPr>
          <p:nvPr>
            <p:ph type="title"/>
          </p:nvPr>
        </p:nvSpPr>
        <p:spPr>
          <a:xfrm>
            <a:off x="1145136" y="1028700"/>
            <a:ext cx="9947305" cy="954845"/>
          </a:xfrm>
        </p:spPr>
        <p:txBody>
          <a:bodyPr vert="horz" lIns="91440" tIns="45720" rIns="91440" bIns="45720" rtlCol="0" anchor="b">
            <a:normAutofit fontScale="90000"/>
          </a:bodyPr>
          <a:lstStyle/>
          <a:p>
            <a:pPr algn="ctr"/>
            <a:r>
              <a:rPr lang="en-US" sz="4800" dirty="0">
                <a:solidFill>
                  <a:srgbClr val="FFFFFF"/>
                </a:solidFill>
              </a:rPr>
              <a:t>.</a:t>
            </a:r>
            <a:br>
              <a:rPr lang="en-US" sz="4800" dirty="0">
                <a:solidFill>
                  <a:srgbClr val="FFFFFF"/>
                </a:solidFill>
              </a:rPr>
            </a:br>
            <a:br>
              <a:rPr lang="en-US" sz="4800" dirty="0">
                <a:solidFill>
                  <a:srgbClr val="FFFFFF"/>
                </a:solidFill>
              </a:rPr>
            </a:br>
            <a:r>
              <a:rPr lang="en-US" sz="4800" dirty="0">
                <a:solidFill>
                  <a:srgbClr val="FFFFFF"/>
                </a:solidFill>
              </a:rPr>
              <a:t>Thank you</a:t>
            </a:r>
            <a:r>
              <a:rPr kumimoji="0" lang="en-US" sz="4800" b="0" i="0" u="none" strike="noStrike" kern="1200" cap="none" spc="0" normalizeH="0" baseline="0" noProof="0" dirty="0">
                <a:ln>
                  <a:noFill/>
                </a:ln>
                <a:solidFill>
                  <a:srgbClr val="FFFFFF"/>
                </a:solidFill>
                <a:effectLst/>
                <a:uLnTx/>
                <a:uFillTx/>
                <a:latin typeface="Calibri Light" panose="020F0302020204030204"/>
                <a:ea typeface="+mj-ea"/>
                <a:cs typeface="+mj-cs"/>
              </a:rPr>
              <a:t>.</a:t>
            </a:r>
            <a:br>
              <a:rPr kumimoji="0" lang="en-US" sz="4800" b="0" i="0" u="none" strike="noStrike" kern="1200" cap="none" spc="0" normalizeH="0" baseline="0" noProof="0" dirty="0">
                <a:ln>
                  <a:noFill/>
                </a:ln>
                <a:solidFill>
                  <a:srgbClr val="FFFFFF"/>
                </a:solidFill>
                <a:effectLst/>
                <a:uLnTx/>
                <a:uFillTx/>
                <a:latin typeface="Calibri Light" panose="020F0302020204030204"/>
                <a:ea typeface="+mj-ea"/>
                <a:cs typeface="+mj-cs"/>
              </a:rPr>
            </a:br>
            <a:endParaRPr lang="en-US" sz="4800" dirty="0">
              <a:solidFill>
                <a:srgbClr val="FFFFFF"/>
              </a:solidFill>
            </a:endParaRPr>
          </a:p>
        </p:txBody>
      </p:sp>
      <p:sp>
        <p:nvSpPr>
          <p:cNvPr id="17" name="Freeform: Shape 16">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0">
                <a:schemeClr val="accent1">
                  <a:alpha val="5000"/>
                </a:schemeClr>
              </a:gs>
              <a:gs pos="68000">
                <a:schemeClr val="accent1">
                  <a:alpha val="15000"/>
                </a:scheme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a:extLst>
              <a:ext uri="{FF2B5EF4-FFF2-40B4-BE49-F238E27FC236}">
                <a16:creationId xmlns:a16="http://schemas.microsoft.com/office/drawing/2014/main" id="{0566B798-7318-429A-8E1A-C91B8B7DF68E}"/>
              </a:ext>
            </a:extLst>
          </p:cNvPr>
          <p:cNvPicPr>
            <a:picLocks noGrp="1" noChangeAspect="1"/>
          </p:cNvPicPr>
          <p:nvPr>
            <p:ph idx="1"/>
          </p:nvPr>
        </p:nvPicPr>
        <p:blipFill rotWithShape="1">
          <a:blip r:embed="rId2"/>
          <a:srcRect r="1" b="5323"/>
          <a:stretch/>
        </p:blipFill>
        <p:spPr>
          <a:xfrm>
            <a:off x="2343302" y="3351745"/>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p:spPr>
      </p:pic>
    </p:spTree>
    <p:extLst>
      <p:ext uri="{BB962C8B-B14F-4D97-AF65-F5344CB8AC3E}">
        <p14:creationId xmlns:p14="http://schemas.microsoft.com/office/powerpoint/2010/main" val="3836765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9AA34-D57B-4F16-A3A8-20A43F2DAADF}"/>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D3A1AAE6-926A-421A-80D9-C022D2D2CB7E}"/>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619235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B38CF-4EEF-4DE2-87F1-5D2AAD48281B}"/>
              </a:ext>
            </a:extLst>
          </p:cNvPr>
          <p:cNvSpPr>
            <a:spLocks noGrp="1"/>
          </p:cNvSpPr>
          <p:nvPr>
            <p:ph type="title"/>
          </p:nvPr>
        </p:nvSpPr>
        <p:spPr>
          <a:xfrm>
            <a:off x="396573" y="320675"/>
            <a:ext cx="11407487" cy="1325563"/>
          </a:xfrm>
        </p:spPr>
        <p:txBody>
          <a:bodyPr>
            <a:normAutofit/>
          </a:bodyPr>
          <a:lstStyle/>
          <a:p>
            <a:r>
              <a:rPr lang="en-GB" sz="5400"/>
              <a:t>Why study physics?</a:t>
            </a:r>
          </a:p>
        </p:txBody>
      </p:sp>
      <p:sp>
        <p:nvSpPr>
          <p:cNvPr id="9" name="Rectangle 8">
            <a:extLst>
              <a:ext uri="{FF2B5EF4-FFF2-40B4-BE49-F238E27FC236}">
                <a16:creationId xmlns:a16="http://schemas.microsoft.com/office/drawing/2014/main" id="{37E32B78-23DD-4E77-8B9C-7779E3BF2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F9B34B47-A4D3-47D4-8FC1-40EAA70504ED}"/>
              </a:ext>
            </a:extLst>
          </p:cNvPr>
          <p:cNvGraphicFramePr>
            <a:graphicFrameLocks noGrp="1"/>
          </p:cNvGraphicFramePr>
          <p:nvPr>
            <p:ph idx="1"/>
            <p:extLst>
              <p:ext uri="{D42A27DB-BD31-4B8C-83A1-F6EECF244321}">
                <p14:modId xmlns:p14="http://schemas.microsoft.com/office/powerpoint/2010/main" val="1514587233"/>
              </p:ext>
            </p:extLst>
          </p:nvPr>
        </p:nvGraphicFramePr>
        <p:xfrm>
          <a:off x="396574"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492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FA33E-ED10-480B-980F-2756FCB99F42}"/>
              </a:ext>
            </a:extLst>
          </p:cNvPr>
          <p:cNvSpPr>
            <a:spLocks noGrp="1"/>
          </p:cNvSpPr>
          <p:nvPr>
            <p:ph type="title"/>
          </p:nvPr>
        </p:nvSpPr>
        <p:spPr>
          <a:xfrm>
            <a:off x="396573" y="320675"/>
            <a:ext cx="11407487" cy="1325563"/>
          </a:xfrm>
        </p:spPr>
        <p:txBody>
          <a:bodyPr>
            <a:normAutofit/>
          </a:bodyPr>
          <a:lstStyle/>
          <a:p>
            <a:r>
              <a:rPr lang="en-GB" sz="5400"/>
              <a:t>What will I study?</a:t>
            </a:r>
          </a:p>
        </p:txBody>
      </p:sp>
      <p:sp>
        <p:nvSpPr>
          <p:cNvPr id="9" name="Rectangle 8">
            <a:extLst>
              <a:ext uri="{FF2B5EF4-FFF2-40B4-BE49-F238E27FC236}">
                <a16:creationId xmlns:a16="http://schemas.microsoft.com/office/drawing/2014/main" id="{37E32B78-23DD-4E77-8B9C-7779E3BF2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DD457D7C-5DC2-48CE-B168-102E4C62EC32}"/>
              </a:ext>
            </a:extLst>
          </p:cNvPr>
          <p:cNvGraphicFramePr>
            <a:graphicFrameLocks noGrp="1"/>
          </p:cNvGraphicFramePr>
          <p:nvPr>
            <p:ph idx="1"/>
            <p:extLst>
              <p:ext uri="{D42A27DB-BD31-4B8C-83A1-F6EECF244321}">
                <p14:modId xmlns:p14="http://schemas.microsoft.com/office/powerpoint/2010/main" val="2289513027"/>
              </p:ext>
            </p:extLst>
          </p:nvPr>
        </p:nvGraphicFramePr>
        <p:xfrm>
          <a:off x="396574"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8030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CCCD3-8808-4967-B943-0AAE75F800B5}"/>
              </a:ext>
            </a:extLst>
          </p:cNvPr>
          <p:cNvSpPr>
            <a:spLocks noGrp="1"/>
          </p:cNvSpPr>
          <p:nvPr>
            <p:ph type="title"/>
          </p:nvPr>
        </p:nvSpPr>
        <p:spPr>
          <a:xfrm>
            <a:off x="344623" y="320675"/>
            <a:ext cx="11407487" cy="1325563"/>
          </a:xfrm>
        </p:spPr>
        <p:txBody>
          <a:bodyPr>
            <a:normAutofit/>
          </a:bodyPr>
          <a:lstStyle/>
          <a:p>
            <a:r>
              <a:rPr lang="en-GB" sz="5400"/>
              <a:t>Where can it lead?</a:t>
            </a:r>
          </a:p>
        </p:txBody>
      </p:sp>
      <p:sp>
        <p:nvSpPr>
          <p:cNvPr id="9" name="Rectangle 8">
            <a:extLst>
              <a:ext uri="{FF2B5EF4-FFF2-40B4-BE49-F238E27FC236}">
                <a16:creationId xmlns:a16="http://schemas.microsoft.com/office/drawing/2014/main" id="{6D19922F-AD68-4E94-85E8-0AA44A1B1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2CF143F9-2787-4575-9C1D-12E4FFEF23F2}"/>
              </a:ext>
            </a:extLst>
          </p:cNvPr>
          <p:cNvGraphicFramePr>
            <a:graphicFrameLocks noGrp="1"/>
          </p:cNvGraphicFramePr>
          <p:nvPr>
            <p:ph idx="1"/>
            <p:extLst>
              <p:ext uri="{D42A27DB-BD31-4B8C-83A1-F6EECF244321}">
                <p14:modId xmlns:p14="http://schemas.microsoft.com/office/powerpoint/2010/main" val="476440915"/>
              </p:ext>
            </p:extLst>
          </p:nvPr>
        </p:nvGraphicFramePr>
        <p:xfrm>
          <a:off x="344624"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4056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0631329-F5F4-4AC1-9004-AEA27CE8F210}"/>
              </a:ext>
            </a:extLst>
          </p:cNvPr>
          <p:cNvPicPr>
            <a:picLocks noChangeAspect="1"/>
          </p:cNvPicPr>
          <p:nvPr/>
        </p:nvPicPr>
        <p:blipFill rotWithShape="1">
          <a:blip r:embed="rId2"/>
          <a:srcRect b="13793"/>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3F8D09-EA7B-402F-836A-0250430CD448}"/>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b="1">
                <a:solidFill>
                  <a:srgbClr val="FFFFFF"/>
                </a:solidFill>
              </a:rPr>
              <a:t>Career Paths with Physics</a:t>
            </a:r>
          </a:p>
        </p:txBody>
      </p:sp>
    </p:spTree>
    <p:extLst>
      <p:ext uri="{BB962C8B-B14F-4D97-AF65-F5344CB8AC3E}">
        <p14:creationId xmlns:p14="http://schemas.microsoft.com/office/powerpoint/2010/main" val="3014844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C1718025-42E3-4188-B721-FB2489FFDDA0}"/>
              </a:ext>
            </a:extLst>
          </p:cNvPr>
          <p:cNvPicPr>
            <a:picLocks noGrp="1" noChangeAspect="1"/>
          </p:cNvPicPr>
          <p:nvPr>
            <p:ph idx="1"/>
          </p:nvPr>
        </p:nvPicPr>
        <p:blipFill rotWithShape="1">
          <a:blip r:embed="rId2"/>
          <a:srcRect l="8505" r="12384"/>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12D8F1-D259-43ED-BD28-C3D7CC25F16F}"/>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marL="228600" marR="0" lvl="0" indent="-228600" algn="ctr" fontAlgn="auto">
              <a:spcAft>
                <a:spcPts val="0"/>
              </a:spcAft>
              <a:tabLst/>
              <a:defRPr/>
            </a:pPr>
            <a:r>
              <a:rPr kumimoji="0" lang="en-US" sz="5200" b="1" i="0" u="none" strike="noStrike" cap="none" spc="0" normalizeH="0" baseline="0" noProof="0">
                <a:ln>
                  <a:noFill/>
                </a:ln>
                <a:solidFill>
                  <a:srgbClr val="FFFFFF"/>
                </a:solidFill>
                <a:effectLst/>
                <a:uLnTx/>
                <a:uFillTx/>
              </a:rPr>
              <a:t>Astronomy and space</a:t>
            </a:r>
            <a:br>
              <a:rPr kumimoji="0" lang="en-US" sz="5200" b="1" i="0" u="none" strike="noStrike" cap="none" spc="0" normalizeH="0" baseline="0" noProof="0">
                <a:ln>
                  <a:noFill/>
                </a:ln>
                <a:solidFill>
                  <a:srgbClr val="FFFFFF"/>
                </a:solidFill>
                <a:effectLst/>
                <a:uLnTx/>
                <a:uFillTx/>
              </a:rPr>
            </a:br>
            <a:endParaRPr lang="en-US" sz="5200">
              <a:solidFill>
                <a:srgbClr val="FFFFFF"/>
              </a:solidFill>
            </a:endParaRPr>
          </a:p>
        </p:txBody>
      </p:sp>
    </p:spTree>
    <p:extLst>
      <p:ext uri="{BB962C8B-B14F-4D97-AF65-F5344CB8AC3E}">
        <p14:creationId xmlns:p14="http://schemas.microsoft.com/office/powerpoint/2010/main" val="3787607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74F6FCF6-4231-483B-9658-CAB714A8B33B}"/>
              </a:ext>
            </a:extLst>
          </p:cNvPr>
          <p:cNvPicPr>
            <a:picLocks noGrp="1" noChangeAspect="1"/>
          </p:cNvPicPr>
          <p:nvPr>
            <p:ph idx="1"/>
          </p:nvPr>
        </p:nvPicPr>
        <p:blipFill rotWithShape="1">
          <a:blip r:embed="rId2"/>
          <a:srcRect l="3461" r="17428"/>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696216-7C76-4257-B5C2-09FA1E300BB0}"/>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b="1" i="0" dirty="0">
                <a:effectLst/>
              </a:rPr>
              <a:t>Climate science and meteorology</a:t>
            </a:r>
            <a:br>
              <a:rPr lang="en-US" sz="5200" b="1" i="0" dirty="0">
                <a:solidFill>
                  <a:srgbClr val="FFFFFF"/>
                </a:solidFill>
                <a:effectLst/>
              </a:rPr>
            </a:br>
            <a:endParaRPr lang="en-US" sz="5200" dirty="0">
              <a:solidFill>
                <a:srgbClr val="FFFFFF"/>
              </a:solidFill>
            </a:endParaRPr>
          </a:p>
        </p:txBody>
      </p:sp>
    </p:spTree>
    <p:extLst>
      <p:ext uri="{BB962C8B-B14F-4D97-AF65-F5344CB8AC3E}">
        <p14:creationId xmlns:p14="http://schemas.microsoft.com/office/powerpoint/2010/main" val="4255467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F7189BD4-9137-4A65-8433-13DB58835F87}"/>
              </a:ext>
            </a:extLst>
          </p:cNvPr>
          <p:cNvPicPr>
            <a:picLocks noGrp="1" noChangeAspect="1"/>
          </p:cNvPicPr>
          <p:nvPr>
            <p:ph idx="1"/>
          </p:nvPr>
        </p:nvPicPr>
        <p:blipFill rotWithShape="1">
          <a:blip r:embed="rId2"/>
          <a:srcRect l="11951" r="8937" b="-1"/>
          <a:stretch/>
        </p:blipFill>
        <p:spPr>
          <a:xfrm>
            <a:off x="20" y="-22"/>
            <a:ext cx="12191977" cy="6858022"/>
          </a:xfrm>
          <a:prstGeom prst="rect">
            <a:avLst/>
          </a:prstGeom>
        </p:spPr>
      </p:pic>
      <p:sp>
        <p:nvSpPr>
          <p:cNvPr id="11" name="Rectangle 10">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65B7B1-7FF4-42C4-8C75-14D3A05F3077}"/>
              </a:ext>
            </a:extLst>
          </p:cNvPr>
          <p:cNvSpPr>
            <a:spLocks noGrp="1"/>
          </p:cNvSpPr>
          <p:nvPr>
            <p:ph type="title"/>
          </p:nvPr>
        </p:nvSpPr>
        <p:spPr>
          <a:xfrm>
            <a:off x="643466" y="643467"/>
            <a:ext cx="5452529" cy="3569242"/>
          </a:xfrm>
        </p:spPr>
        <p:txBody>
          <a:bodyPr vert="horz" lIns="91440" tIns="45720" rIns="91440" bIns="45720" rtlCol="0" anchor="t">
            <a:normAutofit/>
          </a:bodyPr>
          <a:lstStyle/>
          <a:p>
            <a:r>
              <a:rPr lang="en-US" sz="5200" b="1" i="0">
                <a:solidFill>
                  <a:srgbClr val="FFFFFF"/>
                </a:solidFill>
                <a:effectLst/>
              </a:rPr>
              <a:t>Engineering</a:t>
            </a:r>
            <a:br>
              <a:rPr lang="en-US" sz="5200" b="1" i="0">
                <a:solidFill>
                  <a:srgbClr val="FFFFFF"/>
                </a:solidFill>
                <a:effectLst/>
              </a:rPr>
            </a:br>
            <a:endParaRPr lang="en-US" sz="5200">
              <a:solidFill>
                <a:srgbClr val="FFFFFF"/>
              </a:solidFill>
            </a:endParaRPr>
          </a:p>
        </p:txBody>
      </p:sp>
      <p:sp>
        <p:nvSpPr>
          <p:cNvPr id="13" name="Rectangle 12">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7750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1026" name="Picture 2" descr="Medical physics">
            <a:extLst>
              <a:ext uri="{FF2B5EF4-FFF2-40B4-BE49-F238E27FC236}">
                <a16:creationId xmlns:a16="http://schemas.microsoft.com/office/drawing/2014/main" id="{632D74DE-D7B8-436D-9910-1E4919B578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6008" y="2023432"/>
            <a:ext cx="6784786" cy="2970599"/>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C0D62AF-0C7B-4C81-B82E-803301FA833D}"/>
              </a:ext>
            </a:extLst>
          </p:cNvPr>
          <p:cNvSpPr>
            <a:spLocks noGrp="1"/>
          </p:cNvSpPr>
          <p:nvPr>
            <p:ph type="title"/>
          </p:nvPr>
        </p:nvSpPr>
        <p:spPr>
          <a:xfrm>
            <a:off x="943277" y="712269"/>
            <a:ext cx="3370998" cy="5502264"/>
          </a:xfrm>
        </p:spPr>
        <p:txBody>
          <a:bodyPr>
            <a:normAutofit/>
          </a:bodyPr>
          <a:lstStyle/>
          <a:p>
            <a:r>
              <a:rPr lang="en-GB" b="1" i="0" dirty="0">
                <a:solidFill>
                  <a:srgbClr val="FFFFFF"/>
                </a:solidFill>
                <a:effectLst/>
                <a:latin typeface="FranklinGothic Cond"/>
              </a:rPr>
              <a:t>Medical physics and digital healthcare</a:t>
            </a:r>
            <a:br>
              <a:rPr lang="en-GB" b="1" i="0" dirty="0">
                <a:solidFill>
                  <a:srgbClr val="FFFFFF"/>
                </a:solidFill>
                <a:effectLst/>
                <a:latin typeface="FranklinGothic Cond"/>
              </a:rPr>
            </a:br>
            <a:endParaRPr lang="en-GB" dirty="0">
              <a:solidFill>
                <a:srgbClr val="FFFFFF"/>
              </a:solidFill>
            </a:endParaRPr>
          </a:p>
        </p:txBody>
      </p:sp>
      <p:sp>
        <p:nvSpPr>
          <p:cNvPr id="6" name="Content Placeholder 5">
            <a:extLst>
              <a:ext uri="{FF2B5EF4-FFF2-40B4-BE49-F238E27FC236}">
                <a16:creationId xmlns:a16="http://schemas.microsoft.com/office/drawing/2014/main" id="{1416E410-AE65-4783-9ECC-54D3E9E5F8C0}"/>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24655450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477</Words>
  <Application>Microsoft Office PowerPoint</Application>
  <PresentationFormat>Widescreen</PresentationFormat>
  <Paragraphs>29</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FranklinGothic Cond</vt:lpstr>
      <vt:lpstr>Office Theme</vt:lpstr>
      <vt:lpstr>Physics AS and A2 </vt:lpstr>
      <vt:lpstr>Why study physics?</vt:lpstr>
      <vt:lpstr>What will I study?</vt:lpstr>
      <vt:lpstr>Where can it lead?</vt:lpstr>
      <vt:lpstr>Career Paths with Physics</vt:lpstr>
      <vt:lpstr>Astronomy and space </vt:lpstr>
      <vt:lpstr>Climate science and meteorology </vt:lpstr>
      <vt:lpstr>Engineering </vt:lpstr>
      <vt:lpstr>Medical physics and digital healthcare </vt:lpstr>
      <vt:lpstr>Renewable energy </vt:lpstr>
      <vt:lpstr>Physics in      St Louis</vt:lpstr>
      <vt:lpstr>The course content</vt:lpstr>
      <vt:lpstr>What is the most important reason to study Physics?  </vt:lpstr>
      <vt:lpstr>Physics is fascinating.  .</vt:lpstr>
      <vt:lpstr>.  Thank you.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AS and A2 </dc:title>
  <dc:creator>C QUAIL</dc:creator>
  <cp:lastModifiedBy>C QUAIL</cp:lastModifiedBy>
  <cp:revision>3</cp:revision>
  <dcterms:created xsi:type="dcterms:W3CDTF">2021-01-18T15:24:14Z</dcterms:created>
  <dcterms:modified xsi:type="dcterms:W3CDTF">2021-01-18T15:34:58Z</dcterms:modified>
</cp:coreProperties>
</file>